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webextensions/webextension1.xml" ContentType="application/vnd.ms-office.webextensio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0" r:id="rId4"/>
  </p:sldMasterIdLst>
  <p:notesMasterIdLst>
    <p:notesMasterId r:id="rId31"/>
  </p:notesMasterIdLst>
  <p:handoutMasterIdLst>
    <p:handoutMasterId r:id="rId32"/>
  </p:handoutMasterIdLst>
  <p:sldIdLst>
    <p:sldId id="2147469886" r:id="rId5"/>
    <p:sldId id="2147469901" r:id="rId6"/>
    <p:sldId id="2147469908" r:id="rId7"/>
    <p:sldId id="2147469909" r:id="rId8"/>
    <p:sldId id="2147469910" r:id="rId9"/>
    <p:sldId id="2147469907" r:id="rId10"/>
    <p:sldId id="2147469911" r:id="rId11"/>
    <p:sldId id="2147469904" r:id="rId12"/>
    <p:sldId id="2076138330" r:id="rId13"/>
    <p:sldId id="2076138329" r:id="rId14"/>
    <p:sldId id="2141411117" r:id="rId15"/>
    <p:sldId id="2076138331" r:id="rId16"/>
    <p:sldId id="2147469902" r:id="rId17"/>
    <p:sldId id="2147469887" r:id="rId18"/>
    <p:sldId id="2147469888" r:id="rId19"/>
    <p:sldId id="2147469889" r:id="rId20"/>
    <p:sldId id="2147469890" r:id="rId21"/>
    <p:sldId id="2147469905" r:id="rId22"/>
    <p:sldId id="2147469903" r:id="rId23"/>
    <p:sldId id="2147469891" r:id="rId24"/>
    <p:sldId id="2147469898" r:id="rId25"/>
    <p:sldId id="2147469897" r:id="rId26"/>
    <p:sldId id="2147469899" r:id="rId27"/>
    <p:sldId id="2147469900" r:id="rId28"/>
    <p:sldId id="2147469880" r:id="rId29"/>
    <p:sldId id="2147469906" r:id="rId30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2147469886"/>
            <p14:sldId id="2147469901"/>
            <p14:sldId id="2147469908"/>
            <p14:sldId id="2147469909"/>
            <p14:sldId id="2147469910"/>
            <p14:sldId id="2147469907"/>
            <p14:sldId id="2147469911"/>
          </p14:sldIdLst>
        </p14:section>
        <p14:section name="Default Section" id="{D27B6955-1FB6-4076-9C17-1FF2C29DC573}">
          <p14:sldIdLst>
            <p14:sldId id="2147469904"/>
            <p14:sldId id="2076138330"/>
            <p14:sldId id="2076138329"/>
            <p14:sldId id="2141411117"/>
            <p14:sldId id="2076138331"/>
            <p14:sldId id="2147469902"/>
            <p14:sldId id="2147469887"/>
            <p14:sldId id="2147469888"/>
            <p14:sldId id="2147469889"/>
            <p14:sldId id="2147469890"/>
            <p14:sldId id="2147469905"/>
            <p14:sldId id="2147469903"/>
            <p14:sldId id="2147469891"/>
            <p14:sldId id="2147469898"/>
            <p14:sldId id="2147469897"/>
            <p14:sldId id="2147469899"/>
            <p14:sldId id="2147469900"/>
            <p14:sldId id="2147469880"/>
            <p14:sldId id="2147469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1FA2E5"/>
    <a:srgbClr val="142440"/>
    <a:srgbClr val="22355C"/>
    <a:srgbClr val="7F7F7F"/>
    <a:srgbClr val="680000"/>
    <a:srgbClr val="FFF5D5"/>
    <a:srgbClr val="F3FFFE"/>
    <a:srgbClr val="FFFAEB"/>
    <a:srgbClr val="EFF4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72CBD-1CF7-4985-B65D-BF3B3668E811}" v="3" dt="2022-10-05T19:03:37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144" d="100"/>
          <a:sy n="144" d="100"/>
        </p:scale>
        <p:origin x="8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5E20C29F-6595-482C-9173-2224A0B4A1C6}"/>
    <pc:docChg chg="undo redo custSel addSld modSld sldOrd modSection modShowInfo">
      <pc:chgData name="Scott Sewell" userId="de457e2e-e45e-424a-a509-131ccbd0ed4d" providerId="ADAL" clId="{5E20C29F-6595-482C-9173-2224A0B4A1C6}" dt="2022-08-23T22:13:00.507" v="898"/>
      <pc:docMkLst>
        <pc:docMk/>
      </pc:docMkLst>
      <pc:sldChg chg="modSp mod">
        <pc:chgData name="Scott Sewell" userId="de457e2e-e45e-424a-a509-131ccbd0ed4d" providerId="ADAL" clId="{5E20C29F-6595-482C-9173-2224A0B4A1C6}" dt="2022-08-03T21:13:26.489" v="19" actId="403"/>
        <pc:sldMkLst>
          <pc:docMk/>
          <pc:sldMk cId="4259596856" sldId="2076138331"/>
        </pc:sldMkLst>
        <pc:spChg chg="mod">
          <ac:chgData name="Scott Sewell" userId="de457e2e-e45e-424a-a509-131ccbd0ed4d" providerId="ADAL" clId="{5E20C29F-6595-482C-9173-2224A0B4A1C6}" dt="2022-08-03T21:13:26.489" v="19" actId="403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5E20C29F-6595-482C-9173-2224A0B4A1C6}" dt="2022-08-03T21:13:02.118" v="14" actId="14100"/>
          <ac:spMkLst>
            <pc:docMk/>
            <pc:sldMk cId="4259596856" sldId="2076138331"/>
            <ac:spMk id="18" creationId="{411CED19-A50C-40C9-B18F-081C3B7E992B}"/>
          </ac:spMkLst>
        </pc:spChg>
      </pc:sldChg>
      <pc:sldChg chg="addSp delSp modSp mod">
        <pc:chgData name="Scott Sewell" userId="de457e2e-e45e-424a-a509-131ccbd0ed4d" providerId="ADAL" clId="{5E20C29F-6595-482C-9173-2224A0B4A1C6}" dt="2022-08-03T21:19:10.697" v="37" actId="1076"/>
        <pc:sldMkLst>
          <pc:docMk/>
          <pc:sldMk cId="1242867252" sldId="2141411117"/>
        </pc:sldMkLst>
        <pc:spChg chg="mod">
          <ac:chgData name="Scott Sewell" userId="de457e2e-e45e-424a-a509-131ccbd0ed4d" providerId="ADAL" clId="{5E20C29F-6595-482C-9173-2224A0B4A1C6}" dt="2022-08-03T21:19:10.697" v="37" actId="1076"/>
          <ac:spMkLst>
            <pc:docMk/>
            <pc:sldMk cId="1242867252" sldId="2141411117"/>
            <ac:spMk id="9" creationId="{4098094A-42DF-D87D-88AF-C49D9A9431AD}"/>
          </ac:spMkLst>
        </pc:spChg>
        <pc:picChg chg="add mod">
          <ac:chgData name="Scott Sewell" userId="de457e2e-e45e-424a-a509-131ccbd0ed4d" providerId="ADAL" clId="{5E20C29F-6595-482C-9173-2224A0B4A1C6}" dt="2022-08-03T21:18:18.671" v="30" actId="1076"/>
          <ac:picMkLst>
            <pc:docMk/>
            <pc:sldMk cId="1242867252" sldId="2141411117"/>
            <ac:picMk id="5" creationId="{A5BFE5E2-346A-61F9-CCD8-1ABEB7F56E24}"/>
          </ac:picMkLst>
        </pc:picChg>
        <pc:picChg chg="mod modCrop">
          <ac:chgData name="Scott Sewell" userId="de457e2e-e45e-424a-a509-131ccbd0ed4d" providerId="ADAL" clId="{5E20C29F-6595-482C-9173-2224A0B4A1C6}" dt="2022-08-03T21:19:02.474" v="36" actId="1076"/>
          <ac:picMkLst>
            <pc:docMk/>
            <pc:sldMk cId="1242867252" sldId="2141411117"/>
            <ac:picMk id="7" creationId="{3FE4EF67-FAB5-FE09-0924-E592C9291EDD}"/>
          </ac:picMkLst>
        </pc:picChg>
        <pc:picChg chg="mod">
          <ac:chgData name="Scott Sewell" userId="de457e2e-e45e-424a-a509-131ccbd0ed4d" providerId="ADAL" clId="{5E20C29F-6595-482C-9173-2224A0B4A1C6}" dt="2022-08-03T21:13:45.652" v="21" actId="14100"/>
          <ac:picMkLst>
            <pc:docMk/>
            <pc:sldMk cId="1242867252" sldId="2141411117"/>
            <ac:picMk id="11" creationId="{B600F255-96DF-B96A-D784-4D64F039B86D}"/>
          </ac:picMkLst>
        </pc:picChg>
        <pc:picChg chg="del">
          <ac:chgData name="Scott Sewell" userId="de457e2e-e45e-424a-a509-131ccbd0ed4d" providerId="ADAL" clId="{5E20C29F-6595-482C-9173-2224A0B4A1C6}" dt="2022-08-03T21:18:07.349" v="27" actId="478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mod">
        <pc:chgData name="Scott Sewell" userId="de457e2e-e45e-424a-a509-131ccbd0ed4d" providerId="ADAL" clId="{5E20C29F-6595-482C-9173-2224A0B4A1C6}" dt="2022-08-03T21:05:10.557" v="5" actId="404"/>
        <pc:sldMkLst>
          <pc:docMk/>
          <pc:sldMk cId="2550538194" sldId="2147469880"/>
        </pc:sldMkLst>
        <pc:spChg chg="mod">
          <ac:chgData name="Scott Sewell" userId="de457e2e-e45e-424a-a509-131ccbd0ed4d" providerId="ADAL" clId="{5E20C29F-6595-482C-9173-2224A0B4A1C6}" dt="2022-08-03T21:05:10.557" v="5" actId="404"/>
          <ac:spMkLst>
            <pc:docMk/>
            <pc:sldMk cId="2550538194" sldId="2147469880"/>
            <ac:spMk id="2" creationId="{BD8FE4AE-BCA3-40AB-965B-B0E06B3A04A0}"/>
          </ac:spMkLst>
        </pc:spChg>
      </pc:sldChg>
      <pc:sldChg chg="modSp mod">
        <pc:chgData name="Scott Sewell" userId="de457e2e-e45e-424a-a509-131ccbd0ed4d" providerId="ADAL" clId="{5E20C29F-6595-482C-9173-2224A0B4A1C6}" dt="2022-08-23T22:01:35.334" v="857" actId="403"/>
        <pc:sldMkLst>
          <pc:docMk/>
          <pc:sldMk cId="1556488325" sldId="2147469886"/>
        </pc:sldMkLst>
        <pc:spChg chg="mod">
          <ac:chgData name="Scott Sewell" userId="de457e2e-e45e-424a-a509-131ccbd0ed4d" providerId="ADAL" clId="{5E20C29F-6595-482C-9173-2224A0B4A1C6}" dt="2022-08-23T22:01:35.334" v="857" actId="403"/>
          <ac:spMkLst>
            <pc:docMk/>
            <pc:sldMk cId="1556488325" sldId="2147469886"/>
            <ac:spMk id="5" creationId="{7B5CC695-0EFF-42B9-8E41-69569F6D92C3}"/>
          </ac:spMkLst>
        </pc:spChg>
      </pc:sldChg>
      <pc:sldChg chg="modSp mod">
        <pc:chgData name="Scott Sewell" userId="de457e2e-e45e-424a-a509-131ccbd0ed4d" providerId="ADAL" clId="{5E20C29F-6595-482C-9173-2224A0B4A1C6}" dt="2022-08-03T21:04:40.925" v="1" actId="14100"/>
        <pc:sldMkLst>
          <pc:docMk/>
          <pc:sldMk cId="2373180627" sldId="2147469887"/>
        </pc:sldMkLst>
        <pc:spChg chg="mod">
          <ac:chgData name="Scott Sewell" userId="de457e2e-e45e-424a-a509-131ccbd0ed4d" providerId="ADAL" clId="{5E20C29F-6595-482C-9173-2224A0B4A1C6}" dt="2022-08-03T21:04:40.925" v="1" actId="14100"/>
          <ac:spMkLst>
            <pc:docMk/>
            <pc:sldMk cId="2373180627" sldId="2147469887"/>
            <ac:spMk id="4" creationId="{3DA98073-778D-42F6-AFDE-E7F9396810F1}"/>
          </ac:spMkLst>
        </pc:spChg>
      </pc:sldChg>
      <pc:sldChg chg="delSp modSp mod modClrScheme chgLayout">
        <pc:chgData name="Scott Sewell" userId="de457e2e-e45e-424a-a509-131ccbd0ed4d" providerId="ADAL" clId="{5E20C29F-6595-482C-9173-2224A0B4A1C6}" dt="2022-08-23T22:00:11.999" v="854" actId="700"/>
        <pc:sldMkLst>
          <pc:docMk/>
          <pc:sldMk cId="702063670" sldId="2147469890"/>
        </pc:sldMkLst>
        <pc:spChg chg="mod ord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2" creationId="{4237E81A-4AB6-4431-950D-8DE731A1667E}"/>
          </ac:spMkLst>
        </pc:spChg>
        <pc:spChg chg="del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4" creationId="{F18BABF0-DE85-4EA6-B040-7DFCCACFD69E}"/>
          </ac:spMkLst>
        </pc:spChg>
        <pc:picChg chg="mod ord">
          <ac:chgData name="Scott Sewell" userId="de457e2e-e45e-424a-a509-131ccbd0ed4d" providerId="ADAL" clId="{5E20C29F-6595-482C-9173-2224A0B4A1C6}" dt="2022-08-23T22:00:11.999" v="854" actId="700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mod">
        <pc:chgData name="Scott Sewell" userId="de457e2e-e45e-424a-a509-131ccbd0ed4d" providerId="ADAL" clId="{5E20C29F-6595-482C-9173-2224A0B4A1C6}" dt="2022-08-03T21:12:23.634" v="12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5E20C29F-6595-482C-9173-2224A0B4A1C6}" dt="2022-08-03T21:12:23.634" v="12" actId="20577"/>
          <ac:spMkLst>
            <pc:docMk/>
            <pc:sldMk cId="708940956" sldId="2147469891"/>
            <ac:spMk id="4" creationId="{1E2D98B1-DE12-4753-9E52-79A12E7B6353}"/>
          </ac:spMkLst>
        </pc:spChg>
      </pc:sldChg>
      <pc:sldChg chg="modSp mod">
        <pc:chgData name="Scott Sewell" userId="de457e2e-e45e-424a-a509-131ccbd0ed4d" providerId="ADAL" clId="{5E20C29F-6595-482C-9173-2224A0B4A1C6}" dt="2022-08-03T21:07:10.561" v="11" actId="255"/>
        <pc:sldMkLst>
          <pc:docMk/>
          <pc:sldMk cId="4037742661" sldId="2147469897"/>
        </pc:sldMkLst>
        <pc:spChg chg="mod">
          <ac:chgData name="Scott Sewell" userId="de457e2e-e45e-424a-a509-131ccbd0ed4d" providerId="ADAL" clId="{5E20C29F-6595-482C-9173-2224A0B4A1C6}" dt="2022-08-03T21:07:10.561" v="11" actId="255"/>
          <ac:spMkLst>
            <pc:docMk/>
            <pc:sldMk cId="4037742661" sldId="2147469897"/>
            <ac:spMk id="18" creationId="{67A30799-23F7-4BF7-88D9-04139F2511F7}"/>
          </ac:spMkLst>
        </pc:spChg>
      </pc:sldChg>
      <pc:sldChg chg="modSp mod">
        <pc:chgData name="Scott Sewell" userId="de457e2e-e45e-424a-a509-131ccbd0ed4d" providerId="ADAL" clId="{5E20C29F-6595-482C-9173-2224A0B4A1C6}" dt="2022-08-03T21:06:58.694" v="10" actId="27636"/>
        <pc:sldMkLst>
          <pc:docMk/>
          <pc:sldMk cId="11428878" sldId="2147469898"/>
        </pc:sldMkLst>
        <pc:spChg chg="mod">
          <ac:chgData name="Scott Sewell" userId="de457e2e-e45e-424a-a509-131ccbd0ed4d" providerId="ADAL" clId="{5E20C29F-6595-482C-9173-2224A0B4A1C6}" dt="2022-08-03T21:05:34.582" v="8" actId="27636"/>
          <ac:spMkLst>
            <pc:docMk/>
            <pc:sldMk cId="11428878" sldId="2147469898"/>
            <ac:spMk id="2" creationId="{9F46122A-50F4-48F0-BA19-9D734521D54A}"/>
          </ac:spMkLst>
        </pc:spChg>
        <pc:spChg chg="mod">
          <ac:chgData name="Scott Sewell" userId="de457e2e-e45e-424a-a509-131ccbd0ed4d" providerId="ADAL" clId="{5E20C29F-6595-482C-9173-2224A0B4A1C6}" dt="2022-08-03T21:06:58.694" v="10" actId="27636"/>
          <ac:spMkLst>
            <pc:docMk/>
            <pc:sldMk cId="11428878" sldId="2147469898"/>
            <ac:spMk id="4" creationId="{46F88DD4-D642-4ABC-8B23-6CB26A9281C8}"/>
          </ac:spMkLst>
        </pc:spChg>
      </pc:sldChg>
      <pc:sldChg chg="addSp delSp modSp mod chgLayout">
        <pc:chgData name="Scott Sewell" userId="de457e2e-e45e-424a-a509-131ccbd0ed4d" providerId="ADAL" clId="{5E20C29F-6595-482C-9173-2224A0B4A1C6}" dt="2022-08-23T21:59:32.133" v="853" actId="20577"/>
        <pc:sldMkLst>
          <pc:docMk/>
          <pc:sldMk cId="4250387521" sldId="2147469899"/>
        </pc:sldMkLst>
        <pc:spChg chg="mod ord">
          <ac:chgData name="Scott Sewell" userId="de457e2e-e45e-424a-a509-131ccbd0ed4d" providerId="ADAL" clId="{5E20C29F-6595-482C-9173-2224A0B4A1C6}" dt="2022-08-23T21:59:32.133" v="853" actId="20577"/>
          <ac:spMkLst>
            <pc:docMk/>
            <pc:sldMk cId="4250387521" sldId="2147469899"/>
            <ac:spMk id="2" creationId="{F3E1D2CF-6007-4417-AB2D-98A869E5A12B}"/>
          </ac:spMkLst>
        </pc:spChg>
        <pc:spChg chg="add del mod ord">
          <ac:chgData name="Scott Sewell" userId="de457e2e-e45e-424a-a509-131ccbd0ed4d" providerId="ADAL" clId="{5E20C29F-6595-482C-9173-2224A0B4A1C6}" dt="2022-08-23T21:59:22.102" v="851" actId="478"/>
          <ac:spMkLst>
            <pc:docMk/>
            <pc:sldMk cId="4250387521" sldId="2147469899"/>
            <ac:spMk id="3" creationId="{4F499C2A-0025-A233-9643-216B9118241F}"/>
          </ac:spMkLst>
        </pc:spChg>
      </pc:sldChg>
      <pc:sldChg chg="modSp mod">
        <pc:chgData name="Scott Sewell" userId="de457e2e-e45e-424a-a509-131ccbd0ed4d" providerId="ADAL" clId="{5E20C29F-6595-482C-9173-2224A0B4A1C6}" dt="2022-08-23T21:58:57.083" v="847" actId="120"/>
        <pc:sldMkLst>
          <pc:docMk/>
          <pc:sldMk cId="2563812821" sldId="2147469900"/>
        </pc:sldMkLst>
        <pc:spChg chg="mod">
          <ac:chgData name="Scott Sewell" userId="de457e2e-e45e-424a-a509-131ccbd0ed4d" providerId="ADAL" clId="{5E20C29F-6595-482C-9173-2224A0B4A1C6}" dt="2022-08-23T21:58:57.083" v="847" actId="120"/>
          <ac:spMkLst>
            <pc:docMk/>
            <pc:sldMk cId="2563812821" sldId="2147469900"/>
            <ac:spMk id="2" creationId="{144A47B1-B891-42BC-8F39-7F101150A9FD}"/>
          </ac:spMkLst>
        </pc:spChg>
      </pc:sldChg>
      <pc:sldChg chg="delSp modTransition">
        <pc:chgData name="Scott Sewell" userId="de457e2e-e45e-424a-a509-131ccbd0ed4d" providerId="ADAL" clId="{5E20C29F-6595-482C-9173-2224A0B4A1C6}" dt="2022-08-23T22:02:39.124" v="861"/>
        <pc:sldMkLst>
          <pc:docMk/>
          <pc:sldMk cId="883272442" sldId="2147469901"/>
        </pc:sldMkLst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9" creationId="{8E542AD8-7919-139F-4DCC-7DDDDC4AAE4D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0" creationId="{F1937486-FB8F-4DDC-635E-3AC82A160C86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1" creationId="{AABD57AB-475E-D44A-086F-A0EA726F9E6B}"/>
          </ac:spMkLst>
        </pc:s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2" creationId="{7C4783A1-AFB2-DCBB-7C3D-523BCABACCC6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9" creationId="{BE5F3CCB-E402-2AE6-B471-EA2B4D1E80A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26" creationId="{B032BFAA-64DB-6EC2-0125-EA9CC31F4E4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35" creationId="{1353F641-C0C5-6834-89A8-756D9AD7DE43}"/>
          </ac:grpSpMkLst>
        </pc:grp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2" creationId="{6C12D86F-0E25-76BF-B0B5-7AC4D27D816D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3" creationId="{CDB6E767-0540-9605-EA91-91732A6F7A37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6" creationId="{88527B90-7052-26D0-8ABC-CF30FBAE486B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7" creationId="{EFDF231C-4E1B-DD01-2604-A78816B15284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8" creationId="{EB9FBCEF-12BC-DDD8-E2F4-F40412E657A8}"/>
          </ac:cxnSpMkLst>
        </pc:cxnChg>
      </pc:sldChg>
      <pc:sldChg chg="modSp mod chgLayout">
        <pc:chgData name="Scott Sewell" userId="de457e2e-e45e-424a-a509-131ccbd0ed4d" providerId="ADAL" clId="{5E20C29F-6595-482C-9173-2224A0B4A1C6}" dt="2022-08-23T22:00:28.382" v="855" actId="700"/>
        <pc:sldMkLst>
          <pc:docMk/>
          <pc:sldMk cId="990886729" sldId="2147469902"/>
        </pc:sldMkLst>
        <pc:spChg chg="mod ord">
          <ac:chgData name="Scott Sewell" userId="de457e2e-e45e-424a-a509-131ccbd0ed4d" providerId="ADAL" clId="{5E20C29F-6595-482C-9173-2224A0B4A1C6}" dt="2022-08-23T22:00:28.382" v="855" actId="700"/>
          <ac:spMkLst>
            <pc:docMk/>
            <pc:sldMk cId="990886729" sldId="2147469902"/>
            <ac:spMk id="2" creationId="{E7DDCB5F-D107-430F-807E-B4E95970111A}"/>
          </ac:spMkLst>
        </pc:spChg>
      </pc:sldChg>
      <pc:sldChg chg="addSp delSp modSp new mod ord modTransition modClrScheme delAnim modAnim chgLayout">
        <pc:chgData name="Scott Sewell" userId="de457e2e-e45e-424a-a509-131ccbd0ed4d" providerId="ADAL" clId="{5E20C29F-6595-482C-9173-2224A0B4A1C6}" dt="2022-08-23T22:11:36.994" v="894" actId="167"/>
        <pc:sldMkLst>
          <pc:docMk/>
          <pc:sldMk cId="2703775187" sldId="2147469907"/>
        </pc:sldMkLst>
        <pc:spChg chg="add mod">
          <ac:chgData name="Scott Sewell" userId="de457e2e-e45e-424a-a509-131ccbd0ed4d" providerId="ADAL" clId="{5E20C29F-6595-482C-9173-2224A0B4A1C6}" dt="2022-08-11T16:30:18.900" v="274" actId="207"/>
          <ac:spMkLst>
            <pc:docMk/>
            <pc:sldMk cId="2703775187" sldId="2147469907"/>
            <ac:spMk id="2" creationId="{1E1FCD56-DFCD-8115-3937-EDF2B57943B7}"/>
          </ac:spMkLst>
        </pc:spChg>
        <pc:spChg chg="del mod ord">
          <ac:chgData name="Scott Sewell" userId="de457e2e-e45e-424a-a509-131ccbd0ed4d" providerId="ADAL" clId="{5E20C29F-6595-482C-9173-2224A0B4A1C6}" dt="2022-08-09T18:39:03.220" v="41" actId="700"/>
          <ac:spMkLst>
            <pc:docMk/>
            <pc:sldMk cId="2703775187" sldId="2147469907"/>
            <ac:spMk id="2" creationId="{27BAD052-2180-FEE3-2F8E-F801F03BD189}"/>
          </ac:spMkLst>
        </pc:spChg>
        <pc:spChg chg="del">
          <ac:chgData name="Scott Sewell" userId="de457e2e-e45e-424a-a509-131ccbd0ed4d" providerId="ADAL" clId="{5E20C29F-6595-482C-9173-2224A0B4A1C6}" dt="2022-08-09T18:38:58.979" v="40" actId="478"/>
          <ac:spMkLst>
            <pc:docMk/>
            <pc:sldMk cId="2703775187" sldId="2147469907"/>
            <ac:spMk id="3" creationId="{B625BA09-3888-0C4B-90A6-C0DF60EF700A}"/>
          </ac:spMkLst>
        </pc:spChg>
        <pc:spChg chg="add mod ord">
          <ac:chgData name="Scott Sewell" userId="de457e2e-e45e-424a-a509-131ccbd0ed4d" providerId="ADAL" clId="{5E20C29F-6595-482C-9173-2224A0B4A1C6}" dt="2022-08-09T18:39:39.639" v="104" actId="20577"/>
          <ac:spMkLst>
            <pc:docMk/>
            <pc:sldMk cId="2703775187" sldId="2147469907"/>
            <ac:spMk id="4" creationId="{F4577501-20CE-ABFB-3A86-8B32708259FA}"/>
          </ac:spMkLst>
        </pc:spChg>
        <pc:spChg chg="add mod ord">
          <ac:chgData name="Scott Sewell" userId="de457e2e-e45e-424a-a509-131ccbd0ed4d" providerId="ADAL" clId="{5E20C29F-6595-482C-9173-2224A0B4A1C6}" dt="2022-08-11T16:43:30.530" v="657" actId="1076"/>
          <ac:spMkLst>
            <pc:docMk/>
            <pc:sldMk cId="2703775187" sldId="2147469907"/>
            <ac:spMk id="10" creationId="{AB71DBBC-9AEF-A265-EE57-0AB3CD02734E}"/>
          </ac:spMkLst>
        </pc:spChg>
        <pc:spChg chg="add mod ord">
          <ac:chgData name="Scott Sewell" userId="de457e2e-e45e-424a-a509-131ccbd0ed4d" providerId="ADAL" clId="{5E20C29F-6595-482C-9173-2224A0B4A1C6}" dt="2022-08-11T16:43:26.134" v="656" actId="1076"/>
          <ac:spMkLst>
            <pc:docMk/>
            <pc:sldMk cId="2703775187" sldId="2147469907"/>
            <ac:spMk id="11" creationId="{71878BEC-7CAE-0426-0E71-7E1BFB1EE524}"/>
          </ac:spMkLst>
        </pc:spChg>
        <pc:spChg chg="add mod ord">
          <ac:chgData name="Scott Sewell" userId="de457e2e-e45e-424a-a509-131ccbd0ed4d" providerId="ADAL" clId="{5E20C29F-6595-482C-9173-2224A0B4A1C6}" dt="2022-08-11T16:41:48.481" v="604" actId="1036"/>
          <ac:spMkLst>
            <pc:docMk/>
            <pc:sldMk cId="2703775187" sldId="2147469907"/>
            <ac:spMk id="12" creationId="{33C6BEB2-A0FB-49B2-0F89-C3F1872231F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4" creationId="{B76A4772-720F-360E-66A1-8800A2F1EBB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5" creationId="{D6AE16E8-1828-D999-964A-C69F19A1C1D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6" creationId="{CF9AB0ED-5B42-E17B-2152-C0402C2B2C2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7" creationId="{1252B34E-379F-84A6-A65E-DC17D10C956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8" creationId="{3B2234BF-4C12-C313-D54B-E070A3154BEF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9" creationId="{F9377432-49AD-0100-EFE1-C6642977C42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1" creationId="{89931A4D-CFA5-ADA9-008D-C0704F9A8D1D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2" creationId="{3535331D-A9FF-54CB-D4AB-67A4B4AADE28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3" creationId="{A9EBADB8-15A3-28CC-A350-BFF6C69F42F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4" creationId="{9E38BB0E-5A46-FF04-965A-4E5B594977B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5" creationId="{95628902-1EEC-B991-70EA-D59744526E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6" creationId="{726F2C92-76A1-D5B2-8925-644A8638BAA8}"/>
          </ac:spMkLst>
        </pc:spChg>
        <pc:spChg chg="del mod topLvl">
          <ac:chgData name="Scott Sewell" userId="de457e2e-e45e-424a-a509-131ccbd0ed4d" providerId="ADAL" clId="{5E20C29F-6595-482C-9173-2224A0B4A1C6}" dt="2022-08-11T16:01:38.293" v="166" actId="478"/>
          <ac:spMkLst>
            <pc:docMk/>
            <pc:sldMk cId="2703775187" sldId="2147469907"/>
            <ac:spMk id="29" creationId="{2B58945B-8259-5925-9285-478F425DF122}"/>
          </ac:spMkLst>
        </pc:spChg>
        <pc:spChg chg="del mod topLvl">
          <ac:chgData name="Scott Sewell" userId="de457e2e-e45e-424a-a509-131ccbd0ed4d" providerId="ADAL" clId="{5E20C29F-6595-482C-9173-2224A0B4A1C6}" dt="2022-08-23T22:05:50.814" v="870" actId="478"/>
          <ac:spMkLst>
            <pc:docMk/>
            <pc:sldMk cId="2703775187" sldId="2147469907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1" creationId="{E587DBB3-BE18-5A14-4352-FBDA5A1DCFC7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2" creationId="{1AE24A65-F60C-1291-B8B6-DC68DA024A4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3" creationId="{59CABE58-30FE-4F6B-9B99-13496B9E88C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4" creationId="{89D7E9C8-1EA0-130C-9916-4C03BC29DEC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5" creationId="{A5D906B4-730A-BE9D-1096-EB8340CF3BD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6" creationId="{4CB565A9-CD4B-B45F-BB73-F7A2051FD4EC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8" creationId="{72187185-F964-EFE1-413B-FBAA2136DFA1}"/>
          </ac:spMkLst>
        </pc:spChg>
        <pc:spChg chg="add del mod topLvl">
          <ac:chgData name="Scott Sewell" userId="de457e2e-e45e-424a-a509-131ccbd0ed4d" providerId="ADAL" clId="{5E20C29F-6595-482C-9173-2224A0B4A1C6}" dt="2022-08-11T15:59:53.173" v="144" actId="478"/>
          <ac:spMkLst>
            <pc:docMk/>
            <pc:sldMk cId="2703775187" sldId="2147469907"/>
            <ac:spMk id="38" creationId="{DCA06FCE-4176-9C82-97F8-41E786D6BC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0" creationId="{9802C510-DC50-4FE4-A3FC-41306E5E0EF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1" creationId="{6B1F1981-D844-1DA8-C1FA-BAB7D7C23A3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2" creationId="{69DBC491-88AB-293C-4293-484D7C4044C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3" creationId="{F8D5CB68-BBD6-78D1-7281-E5507A19B7D3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4" creationId="{DD34B321-3054-7E77-9252-8748E042346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6" creationId="{E740EAEA-AF85-8767-5503-97FB9AEDF0C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7" creationId="{B90D9383-018F-7AB2-ACE3-4CE129813FE0}"/>
          </ac:spMkLst>
        </pc:spChg>
        <pc:spChg chg="add del mod">
          <ac:chgData name="Scott Sewell" userId="de457e2e-e45e-424a-a509-131ccbd0ed4d" providerId="ADAL" clId="{5E20C29F-6595-482C-9173-2224A0B4A1C6}" dt="2022-08-23T22:05:48.322" v="869" actId="478"/>
          <ac:spMkLst>
            <pc:docMk/>
            <pc:sldMk cId="2703775187" sldId="2147469907"/>
            <ac:spMk id="48" creationId="{D3FFF7F6-4187-A107-1113-4C14C861E860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9" creationId="{2C7D15F1-5C2A-5B73-3E89-624BE016AD27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0" creationId="{0952B488-07FA-909E-8830-CBCC635DFDA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1" creationId="{4A83C2D7-B09F-56FE-675A-2A1420A32839}"/>
          </ac:spMkLst>
        </pc:spChg>
        <pc:grpChg chg="add mod ord">
          <ac:chgData name="Scott Sewell" userId="de457e2e-e45e-424a-a509-131ccbd0ed4d" providerId="ADAL" clId="{5E20C29F-6595-482C-9173-2224A0B4A1C6}" dt="2022-08-11T16:41:48.481" v="604" actId="1036"/>
          <ac:grpSpMkLst>
            <pc:docMk/>
            <pc:sldMk cId="2703775187" sldId="2147469907"/>
            <ac:grpSpMk id="13" creationId="{2804C8CE-C88A-4BDC-D814-E509BFC64563}"/>
          </ac:grpSpMkLst>
        </pc:grpChg>
        <pc:grpChg chg="add mod">
          <ac:chgData name="Scott Sewell" userId="de457e2e-e45e-424a-a509-131ccbd0ed4d" providerId="ADAL" clId="{5E20C29F-6595-482C-9173-2224A0B4A1C6}" dt="2022-08-09T18:39:15.635" v="43" actId="1076"/>
          <ac:grpSpMkLst>
            <pc:docMk/>
            <pc:sldMk cId="2703775187" sldId="2147469907"/>
            <ac:grpSpMk id="20" creationId="{0011105B-83E8-948F-4826-C3144E865527}"/>
          </ac:grpSpMkLst>
        </pc:grpChg>
        <pc:grpChg chg="add 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7" creationId="{1853F9E2-34A4-7ED1-AF92-83DE6B89DAD6}"/>
          </ac:grpSpMkLst>
        </pc:grpChg>
        <pc:grpChg chg="add del mod">
          <ac:chgData name="Scott Sewell" userId="de457e2e-e45e-424a-a509-131ccbd0ed4d" providerId="ADAL" clId="{5E20C29F-6595-482C-9173-2224A0B4A1C6}" dt="2022-08-11T16:01:32.376" v="165" actId="165"/>
          <ac:grpSpMkLst>
            <pc:docMk/>
            <pc:sldMk cId="2703775187" sldId="2147469907"/>
            <ac:grpSpMk id="27" creationId="{8BDD2BFF-9BCB-0901-F8B4-D8E6409AF03E}"/>
          </ac:grpSpMkLst>
        </pc:grpChg>
        <pc:grpChg chg="del mod ord topLvl">
          <ac:chgData name="Scott Sewell" userId="de457e2e-e45e-424a-a509-131ccbd0ed4d" providerId="ADAL" clId="{5E20C29F-6595-482C-9173-2224A0B4A1C6}" dt="2022-08-23T22:05:53.540" v="871" actId="478"/>
          <ac:grpSpMkLst>
            <pc:docMk/>
            <pc:sldMk cId="2703775187" sldId="2147469907"/>
            <ac:grpSpMk id="28" creationId="{29C422A8-9CF4-D083-00A5-72A615F8C384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9" creationId="{B2F27262-E1AE-EC03-B505-213406872D87}"/>
          </ac:grpSpMkLst>
        </pc:grpChg>
        <pc:grpChg chg="add del mod">
          <ac:chgData name="Scott Sewell" userId="de457e2e-e45e-424a-a509-131ccbd0ed4d" providerId="ADAL" clId="{5E20C29F-6595-482C-9173-2224A0B4A1C6}" dt="2022-08-11T15:59:43.365" v="141" actId="165"/>
          <ac:grpSpMkLst>
            <pc:docMk/>
            <pc:sldMk cId="2703775187" sldId="2147469907"/>
            <ac:grpSpMk id="36" creationId="{CF8289BF-22F3-41EC-897C-B41C7868ED99}"/>
          </ac:grpSpMkLst>
        </pc:grpChg>
        <pc:grpChg chg="add del mod ord topLvl">
          <ac:chgData name="Scott Sewell" userId="de457e2e-e45e-424a-a509-131ccbd0ed4d" providerId="ADAL" clId="{5E20C29F-6595-482C-9173-2224A0B4A1C6}" dt="2022-08-11T16:23:24.262" v="212" actId="14861"/>
          <ac:grpSpMkLst>
            <pc:docMk/>
            <pc:sldMk cId="2703775187" sldId="2147469907"/>
            <ac:grpSpMk id="37" creationId="{C2F9B2CA-C85F-E44E-C31C-7EF56DB633FD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45" creationId="{24AB078A-A285-6849-07DF-07983484799F}"/>
          </ac:grpSpMkLst>
        </pc:grpChg>
        <pc:picChg chg="add del mod topLvl modCrop">
          <ac:chgData name="Scott Sewell" userId="de457e2e-e45e-424a-a509-131ccbd0ed4d" providerId="ADAL" clId="{5E20C29F-6595-482C-9173-2224A0B4A1C6}" dt="2022-08-11T16:02:52.713" v="190" actId="732"/>
          <ac:picMkLst>
            <pc:docMk/>
            <pc:sldMk cId="2703775187" sldId="2147469907"/>
            <ac:picMk id="39" creationId="{954CD097-50DB-B988-01C0-5347EB53CBAE}"/>
          </ac:picMkLst>
        </pc:picChg>
        <pc:cxnChg chg="add mod ord">
          <ac:chgData name="Scott Sewell" userId="de457e2e-e45e-424a-a509-131ccbd0ed4d" providerId="ADAL" clId="{5E20C29F-6595-482C-9173-2224A0B4A1C6}" dt="2022-08-23T13:53:25.175" v="834" actId="167"/>
          <ac:cxnSpMkLst>
            <pc:docMk/>
            <pc:sldMk cId="2703775187" sldId="2147469907"/>
            <ac:cxnSpMk id="3" creationId="{CF14EA34-7D10-23BE-2B9B-9C467EEF1C16}"/>
          </ac:cxnSpMkLst>
        </pc:cxnChg>
        <pc:cxnChg chg="add del mod">
          <ac:chgData name="Scott Sewell" userId="de457e2e-e45e-424a-a509-131ccbd0ed4d" providerId="ADAL" clId="{5E20C29F-6595-482C-9173-2224A0B4A1C6}" dt="2022-08-23T22:09:23.071" v="879" actId="478"/>
          <ac:cxnSpMkLst>
            <pc:docMk/>
            <pc:sldMk cId="2703775187" sldId="2147469907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13:53:33.285" v="835" actId="167"/>
          <ac:cxnSpMkLst>
            <pc:docMk/>
            <pc:sldMk cId="2703775187" sldId="2147469907"/>
            <ac:cxnSpMk id="6" creationId="{2EEB4294-8833-A2A0-8012-6BE028465674}"/>
          </ac:cxnSpMkLst>
        </pc:cxnChg>
        <pc:cxnChg chg="add mod ord">
          <ac:chgData name="Scott Sewell" userId="de457e2e-e45e-424a-a509-131ccbd0ed4d" providerId="ADAL" clId="{5E20C29F-6595-482C-9173-2224A0B4A1C6}" dt="2022-08-11T16:43:02.464" v="654" actId="14100"/>
          <ac:cxnSpMkLst>
            <pc:docMk/>
            <pc:sldMk cId="2703775187" sldId="2147469907"/>
            <ac:cxnSpMk id="7" creationId="{1387C4A7-979B-DBCE-4972-8391E284364F}"/>
          </ac:cxnSpMkLst>
        </pc:cxnChg>
        <pc:cxnChg chg="add del mod ord">
          <ac:chgData name="Scott Sewell" userId="de457e2e-e45e-424a-a509-131ccbd0ed4d" providerId="ADAL" clId="{5E20C29F-6595-482C-9173-2224A0B4A1C6}" dt="2022-08-23T13:53:11.448" v="832" actId="478"/>
          <ac:cxnSpMkLst>
            <pc:docMk/>
            <pc:sldMk cId="2703775187" sldId="2147469907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11T16:34:11.618" v="315" actId="692"/>
          <ac:cxnSpMkLst>
            <pc:docMk/>
            <pc:sldMk cId="2703775187" sldId="2147469907"/>
            <ac:cxnSpMk id="9" creationId="{E75FA30B-A077-C35E-7ACD-49F9FEAD3FC0}"/>
          </ac:cxnSpMkLst>
        </pc:cxnChg>
        <pc:cxnChg chg="add del">
          <ac:chgData name="Scott Sewell" userId="de457e2e-e45e-424a-a509-131ccbd0ed4d" providerId="ADAL" clId="{5E20C29F-6595-482C-9173-2224A0B4A1C6}" dt="2022-08-11T16:36:42.369" v="424" actId="478"/>
          <ac:cxnSpMkLst>
            <pc:docMk/>
            <pc:sldMk cId="2703775187" sldId="2147469907"/>
            <ac:cxnSpMk id="47" creationId="{88C52D00-6FF3-195D-C6B9-3C105F64A018}"/>
          </ac:cxnSpMkLst>
        </pc:cxnChg>
        <pc:cxnChg chg="add del mod ord">
          <ac:chgData name="Scott Sewell" userId="de457e2e-e45e-424a-a509-131ccbd0ed4d" providerId="ADAL" clId="{5E20C29F-6595-482C-9173-2224A0B4A1C6}" dt="2022-08-23T22:11:32.435" v="892" actId="478"/>
          <ac:cxnSpMkLst>
            <pc:docMk/>
            <pc:sldMk cId="2703775187" sldId="2147469907"/>
            <ac:cxnSpMk id="53" creationId="{8E54F353-F74A-F738-EC51-E2CF9A61E4B9}"/>
          </ac:cxnSpMkLst>
        </pc:cxnChg>
        <pc:cxnChg chg="add mod ord">
          <ac:chgData name="Scott Sewell" userId="de457e2e-e45e-424a-a509-131ccbd0ed4d" providerId="ADAL" clId="{5E20C29F-6595-482C-9173-2224A0B4A1C6}" dt="2022-08-23T22:11:36.994" v="894" actId="167"/>
          <ac:cxnSpMkLst>
            <pc:docMk/>
            <pc:sldMk cId="2703775187" sldId="2147469907"/>
            <ac:cxnSpMk id="55" creationId="{348B742C-DB50-99A2-B7EB-D50C91A6B767}"/>
          </ac:cxnSpMkLst>
        </pc:cxnChg>
      </pc:sldChg>
      <pc:sldChg chg="delSp modSp add mod modTransition delAnim">
        <pc:chgData name="Scott Sewell" userId="de457e2e-e45e-424a-a509-131ccbd0ed4d" providerId="ADAL" clId="{5E20C29F-6595-482C-9173-2224A0B4A1C6}" dt="2022-08-23T22:02:26.896" v="860"/>
        <pc:sldMkLst>
          <pc:docMk/>
          <pc:sldMk cId="3799825251" sldId="2147469908"/>
        </pc:sldMkLst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1" creationId="{71878BEC-7CAE-0426-0E71-7E1BFB1EE524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2" creationId="{33C6BEB2-A0FB-49B2-0F89-C3F1872231F9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30" creationId="{5F8B3160-49DC-C3CB-0CF6-4AB1568C7D82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48" creationId="{D3FFF7F6-4187-A107-1113-4C14C861E860}"/>
          </ac:spMkLst>
        </pc:spChg>
        <pc:grpChg chg="del">
          <ac:chgData name="Scott Sewell" userId="de457e2e-e45e-424a-a509-131ccbd0ed4d" providerId="ADAL" clId="{5E20C29F-6595-482C-9173-2224A0B4A1C6}" dt="2022-08-11T16:45:19.151" v="701" actId="478"/>
          <ac:grpSpMkLst>
            <pc:docMk/>
            <pc:sldMk cId="3799825251" sldId="2147469908"/>
            <ac:grpSpMk id="13" creationId="{2804C8CE-C88A-4BDC-D814-E509BFC64563}"/>
          </ac:grpSpMkLst>
        </pc:grpChg>
        <pc:grpChg chg="del">
          <ac:chgData name="Scott Sewell" userId="de457e2e-e45e-424a-a509-131ccbd0ed4d" providerId="ADAL" clId="{5E20C29F-6595-482C-9173-2224A0B4A1C6}" dt="2022-08-11T16:45:25.021" v="702" actId="478"/>
          <ac:grpSpMkLst>
            <pc:docMk/>
            <pc:sldMk cId="3799825251" sldId="2147469908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5:28.167" v="703" actId="478"/>
          <ac:cxnSpMkLst>
            <pc:docMk/>
            <pc:sldMk cId="3799825251" sldId="2147469908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8" creationId="{5072BE38-1B0B-4D42-43DD-DB8790DF1462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13:00.507" v="898"/>
        <pc:sldMkLst>
          <pc:docMk/>
          <pc:sldMk cId="1671774031" sldId="2147469909"/>
        </pc:sldMkLst>
        <pc:spChg chg="del mod">
          <ac:chgData name="Scott Sewell" userId="de457e2e-e45e-424a-a509-131ccbd0ed4d" providerId="ADAL" clId="{5E20C29F-6595-482C-9173-2224A0B4A1C6}" dt="2022-08-11T16:45:58.543" v="709" actId="478"/>
          <ac:spMkLst>
            <pc:docMk/>
            <pc:sldMk cId="1671774031" sldId="2147469909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01.925" v="711" actId="478"/>
          <ac:spMkLst>
            <pc:docMk/>
            <pc:sldMk cId="1671774031" sldId="2147469909"/>
            <ac:spMk id="12" creationId="{33C6BEB2-A0FB-49B2-0F89-C3F1872231F9}"/>
          </ac:spMkLst>
        </pc:spChg>
        <pc:grpChg chg="add">
          <ac:chgData name="Scott Sewell" userId="de457e2e-e45e-424a-a509-131ccbd0ed4d" providerId="ADAL" clId="{5E20C29F-6595-482C-9173-2224A0B4A1C6}" dt="2022-08-11T16:53:56.656" v="732" actId="164"/>
          <ac:grpSpMkLst>
            <pc:docMk/>
            <pc:sldMk cId="1671774031" sldId="2147469909"/>
            <ac:grpSpMk id="3" creationId="{BBB5C9BB-9503-4FB3-38CF-AB10B6C003C5}"/>
          </ac:grpSpMkLst>
        </pc:grpChg>
        <pc:grpChg chg="add">
          <ac:chgData name="Scott Sewell" userId="de457e2e-e45e-424a-a509-131ccbd0ed4d" providerId="ADAL" clId="{5E20C29F-6595-482C-9173-2224A0B4A1C6}" dt="2022-08-23T22:05:38" v="867" actId="164"/>
          <ac:grpSpMkLst>
            <pc:docMk/>
            <pc:sldMk cId="1671774031" sldId="2147469909"/>
            <ac:grpSpMk id="6" creationId="{16F332F9-0B03-D28B-94D4-3F96B5DF21F9}"/>
          </ac:grpSpMkLst>
        </pc:grpChg>
        <pc:grpChg chg="del">
          <ac:chgData name="Scott Sewell" userId="de457e2e-e45e-424a-a509-131ccbd0ed4d" providerId="ADAL" clId="{5E20C29F-6595-482C-9173-2224A0B4A1C6}" dt="2022-08-11T16:46:03.640" v="712" actId="478"/>
          <ac:grpSpMkLst>
            <pc:docMk/>
            <pc:sldMk cId="1671774031" sldId="2147469909"/>
            <ac:grpSpMk id="13" creationId="{2804C8CE-C88A-4BDC-D814-E509BFC64563}"/>
          </ac:grpSpMkLst>
        </pc:grpChg>
        <pc:cxnChg chg="del">
          <ac:chgData name="Scott Sewell" userId="de457e2e-e45e-424a-a509-131ccbd0ed4d" providerId="ADAL" clId="{5E20C29F-6595-482C-9173-2224A0B4A1C6}" dt="2022-08-23T22:10:21.115" v="882" actId="478"/>
          <ac:cxnSpMkLst>
            <pc:docMk/>
            <pc:sldMk cId="1671774031" sldId="2147469909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6:04.813" v="713" actId="478"/>
          <ac:cxnSpMkLst>
            <pc:docMk/>
            <pc:sldMk cId="1671774031" sldId="2147469909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6:00.785" v="710" actId="478"/>
          <ac:cxnSpMkLst>
            <pc:docMk/>
            <pc:sldMk cId="1671774031" sldId="2147469909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23T22:10:30.807" v="889" actId="171"/>
          <ac:cxnSpMkLst>
            <pc:docMk/>
            <pc:sldMk cId="1671774031" sldId="2147469909"/>
            <ac:cxnSpMk id="9" creationId="{5DD7D06C-1F50-8878-D551-32F04AB983CD}"/>
          </ac:cxnSpMkLst>
        </pc:cxnChg>
        <pc:cxnChg chg="del">
          <ac:chgData name="Scott Sewell" userId="de457e2e-e45e-424a-a509-131ccbd0ed4d" providerId="ADAL" clId="{5E20C29F-6595-482C-9173-2224A0B4A1C6}" dt="2022-08-11T16:45:55.877" v="707" actId="478"/>
          <ac:cxnSpMkLst>
            <pc:docMk/>
            <pc:sldMk cId="1671774031" sldId="2147469909"/>
            <ac:cxnSpMk id="9" creationId="{E75FA30B-A077-C35E-7ACD-49F9FEAD3FC0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07:50.065" v="878"/>
        <pc:sldMkLst>
          <pc:docMk/>
          <pc:sldMk cId="1422868443" sldId="2147469910"/>
        </pc:sldMkLst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9" creationId="{8422A8F4-101A-6D23-205E-F4A47D719F5D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10" creationId="{7D29C9F3-7215-FB6A-7965-047C88C8FC06}"/>
          </ac:spMkLst>
        </pc:spChg>
        <pc:spChg chg="del mod">
          <ac:chgData name="Scott Sewell" userId="de457e2e-e45e-424a-a509-131ccbd0ed4d" providerId="ADAL" clId="{5E20C29F-6595-482C-9173-2224A0B4A1C6}" dt="2022-08-11T16:46:32.277" v="721" actId="478"/>
          <ac:spMkLst>
            <pc:docMk/>
            <pc:sldMk cId="1422868443" sldId="2147469910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24.948" v="717" actId="478"/>
          <ac:spMkLst>
            <pc:docMk/>
            <pc:sldMk cId="1422868443" sldId="2147469910"/>
            <ac:spMk id="11" creationId="{71878BEC-7CAE-0426-0E71-7E1BFB1EE52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7" creationId="{5B7EC5A9-77B2-6002-6E86-C615FFA2ACA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9" creationId="{2F9CCD41-A477-5075-B436-7D27E426A8E8}"/>
          </ac:spMkLst>
        </pc:spChg>
        <pc:spChg chg="del">
          <ac:chgData name="Scott Sewell" userId="de457e2e-e45e-424a-a509-131ccbd0ed4d" providerId="ADAL" clId="{5E20C29F-6595-482C-9173-2224A0B4A1C6}" dt="2022-08-23T22:04:59.507" v="865" actId="478"/>
          <ac:spMkLst>
            <pc:docMk/>
            <pc:sldMk cId="1422868443" sldId="2147469910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6" creationId="{6AB4F65D-3264-FA2E-7385-83562834D193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8" creationId="{E085BAF4-35FC-7BA6-8A62-7429E3130D98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45" creationId="{C29FEA3D-74B1-AC99-4F45-35B76CD0A87A}"/>
          </ac:spMkLst>
        </pc:spChg>
        <pc:spChg chg="del">
          <ac:chgData name="Scott Sewell" userId="de457e2e-e45e-424a-a509-131ccbd0ed4d" providerId="ADAL" clId="{5E20C29F-6595-482C-9173-2224A0B4A1C6}" dt="2022-08-23T22:04:56.642" v="864" actId="478"/>
          <ac:spMkLst>
            <pc:docMk/>
            <pc:sldMk cId="1422868443" sldId="2147469910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3" creationId="{D6B24355-EB43-87E4-E9AA-2F6D26F7FFAB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7" creationId="{60D4CC95-D749-92BD-FA97-7D69DF28AEAA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11" creationId="{BE023FE8-FD3B-4FC1-2B36-E88C4479EF42}"/>
          </ac:grpSpMkLst>
        </pc:grpChg>
        <pc:grpChg chg="del">
          <ac:chgData name="Scott Sewell" userId="de457e2e-e45e-424a-a509-131ccbd0ed4d" providerId="ADAL" clId="{5E20C29F-6595-482C-9173-2224A0B4A1C6}" dt="2022-08-23T22:05:03.610" v="866" actId="478"/>
          <ac:grpSpMkLst>
            <pc:docMk/>
            <pc:sldMk cId="1422868443" sldId="2147469910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6:25.841" v="718" actId="478"/>
          <ac:cxnSpMkLst>
            <pc:docMk/>
            <pc:sldMk cId="1422868443" sldId="2147469910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6:30.398" v="720" actId="478"/>
          <ac:cxnSpMkLst>
            <pc:docMk/>
            <pc:sldMk cId="1422868443" sldId="2147469910"/>
            <ac:cxnSpMk id="9" creationId="{E75FA30B-A077-C35E-7ACD-49F9FEAD3FC0}"/>
          </ac:cxnSpMkLst>
        </pc:cxnChg>
      </pc:sldChg>
      <pc:sldChg chg="addSp delSp modSp add mod ord modTransition modAnim">
        <pc:chgData name="Scott Sewell" userId="de457e2e-e45e-424a-a509-131ccbd0ed4d" providerId="ADAL" clId="{5E20C29F-6595-482C-9173-2224A0B4A1C6}" dt="2022-08-23T22:11:50.440" v="897" actId="167"/>
        <pc:sldMkLst>
          <pc:docMk/>
          <pc:sldMk cId="824492942" sldId="2147469911"/>
        </pc:sldMkLst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9" creationId="{FFCDC1FA-A253-448B-B281-A7C5283A8EA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10" creationId="{2A6F1584-1EEA-F0CF-19AA-649C7427465D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7" creationId="{8E102039-DBFD-8EF3-C3A0-5A97A91E23E4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9" creationId="{4E7797F5-9BB0-1379-4A2E-96EA0AF67B28}"/>
          </ac:spMkLst>
        </pc:spChg>
        <pc:spChg chg="del">
          <ac:chgData name="Scott Sewell" userId="de457e2e-e45e-424a-a509-131ccbd0ed4d" providerId="ADAL" clId="{5E20C29F-6595-482C-9173-2224A0B4A1C6}" dt="2022-08-23T22:05:59.259" v="873" actId="478"/>
          <ac:spMkLst>
            <pc:docMk/>
            <pc:sldMk cId="824492942" sldId="2147469911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6" creationId="{91778EC8-3059-7DAF-8E25-9CF8F8458E7B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8" creationId="{7FF6C78A-20DB-3D25-3B6D-C28E4882C301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45" creationId="{9B3C35AD-C4CC-B512-1C6F-25783A929ECC}"/>
          </ac:spMkLst>
        </pc:spChg>
        <pc:spChg chg="del">
          <ac:chgData name="Scott Sewell" userId="de457e2e-e45e-424a-a509-131ccbd0ed4d" providerId="ADAL" clId="{5E20C29F-6595-482C-9173-2224A0B4A1C6}" dt="2022-08-23T22:06:02.443" v="874" actId="478"/>
          <ac:spMkLst>
            <pc:docMk/>
            <pc:sldMk cId="824492942" sldId="2147469911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3" creationId="{6D13CCBF-0305-5CC0-A2CB-66DD5FFE0ECD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7" creationId="{9170C539-6F02-DDDF-1A7B-96C8537F1C52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11" creationId="{A02808F6-8D5B-8F9E-78EB-2F8D6164F738}"/>
          </ac:grpSpMkLst>
        </pc:grpChg>
        <pc:grpChg chg="del">
          <ac:chgData name="Scott Sewell" userId="de457e2e-e45e-424a-a509-131ccbd0ed4d" providerId="ADAL" clId="{5E20C29F-6595-482C-9173-2224A0B4A1C6}" dt="2022-08-23T22:06:05.113" v="875" actId="478"/>
          <ac:grpSpMkLst>
            <pc:docMk/>
            <pc:sldMk cId="824492942" sldId="2147469911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23T22:11:45.932" v="895" actId="478"/>
          <ac:cxnSpMkLst>
            <pc:docMk/>
            <pc:sldMk cId="824492942" sldId="2147469911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22:11:50.440" v="897" actId="167"/>
          <ac:cxnSpMkLst>
            <pc:docMk/>
            <pc:sldMk cId="824492942" sldId="2147469911"/>
            <ac:cxnSpMk id="47" creationId="{CE93D96A-C47C-196B-5997-F39976870D67}"/>
          </ac:cxnSpMkLst>
        </pc:cxnChg>
      </pc:sldChg>
    </pc:docChg>
  </pc:docChgLst>
  <pc:docChgLst>
    <pc:chgData name="Scott Sewell" userId="de457e2e-e45e-424a-a509-131ccbd0ed4d" providerId="ADAL" clId="{C02F750B-B140-442A-9BAA-CBE67ABB0F60}"/>
    <pc:docChg chg="undo custSel addSld delSld modSld sldOrd delMainMaster modMainMaster modSection">
      <pc:chgData name="Scott Sewell" userId="de457e2e-e45e-424a-a509-131ccbd0ed4d" providerId="ADAL" clId="{C02F750B-B140-442A-9BAA-CBE67ABB0F60}" dt="2022-07-29T18:28:51.960" v="1775" actId="1076"/>
      <pc:docMkLst>
        <pc:docMk/>
      </pc:docMkLst>
      <pc:sldChg chg="addSp delSp modSp mod modClrScheme chgLayout">
        <pc:chgData name="Scott Sewell" userId="de457e2e-e45e-424a-a509-131ccbd0ed4d" providerId="ADAL" clId="{C02F750B-B140-442A-9BAA-CBE67ABB0F60}" dt="2022-07-29T17:22:37.867" v="1729" actId="478"/>
        <pc:sldMkLst>
          <pc:docMk/>
          <pc:sldMk cId="4128077251" sldId="2076138329"/>
        </pc:sldMkLst>
        <pc:spChg chg="del mod">
          <ac:chgData name="Scott Sewell" userId="de457e2e-e45e-424a-a509-131ccbd0ed4d" providerId="ADAL" clId="{C02F750B-B140-442A-9BAA-CBE67ABB0F60}" dt="2022-07-28T17:07:44.234" v="106"/>
          <ac:spMkLst>
            <pc:docMk/>
            <pc:sldMk cId="4128077251" sldId="2076138329"/>
            <ac:spMk id="2" creationId="{8F45D81D-23EE-44D5-B5A3-7BADB7D505A3}"/>
          </ac:spMkLst>
        </pc:spChg>
        <pc:spChg chg="add del mod ord">
          <ac:chgData name="Scott Sewell" userId="de457e2e-e45e-424a-a509-131ccbd0ed4d" providerId="ADAL" clId="{C02F750B-B140-442A-9BAA-CBE67ABB0F60}" dt="2022-07-29T17:22:10.650" v="1724" actId="478"/>
          <ac:spMkLst>
            <pc:docMk/>
            <pc:sldMk cId="4128077251" sldId="2076138329"/>
            <ac:spMk id="3" creationId="{CB5BE57B-5DC3-6D2F-45A4-177737EF6A0D}"/>
          </ac:spMkLst>
        </pc:spChg>
        <pc:spChg chg="add mod ord">
          <ac:chgData name="Scott Sewell" userId="de457e2e-e45e-424a-a509-131ccbd0ed4d" providerId="ADAL" clId="{C02F750B-B140-442A-9BAA-CBE67ABB0F60}" dt="2022-07-29T17:19:06.184" v="1704" actId="5793"/>
          <ac:spMkLst>
            <pc:docMk/>
            <pc:sldMk cId="4128077251" sldId="2076138329"/>
            <ac:spMk id="4" creationId="{97990D79-4E83-7473-4885-AD57E4A36E32}"/>
          </ac:spMkLst>
        </pc:spChg>
        <pc:spChg chg="add del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5" creationId="{56BBE3A5-4A6A-CA08-4F68-E27BE7BF45EA}"/>
          </ac:spMkLst>
        </pc:spChg>
        <pc:spChg chg="add del mod">
          <ac:chgData name="Scott Sewell" userId="de457e2e-e45e-424a-a509-131ccbd0ed4d" providerId="ADAL" clId="{C02F750B-B140-442A-9BAA-CBE67ABB0F60}" dt="2022-07-29T17:22:37.867" v="1729" actId="478"/>
          <ac:spMkLst>
            <pc:docMk/>
            <pc:sldMk cId="4128077251" sldId="2076138329"/>
            <ac:spMk id="6" creationId="{8DE536C2-3CB3-15C0-27EF-143EF94003B5}"/>
          </ac:spMkLst>
        </pc:spChg>
        <pc:spChg chg="add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7" creationId="{CFF5661E-323B-B13C-48EF-D4DF62AF0FC3}"/>
          </ac:spMkLst>
        </pc:spChg>
        <pc:spChg chg="mod">
          <ac:chgData name="Scott Sewell" userId="de457e2e-e45e-424a-a509-131ccbd0ed4d" providerId="ADAL" clId="{C02F750B-B140-442A-9BAA-CBE67ABB0F60}" dt="2022-07-28T17:16:59.950" v="166" actId="207"/>
          <ac:spMkLst>
            <pc:docMk/>
            <pc:sldMk cId="4128077251" sldId="2076138329"/>
            <ac:spMk id="25" creationId="{4F9F67E1-E0C3-4252-8C8E-AA94F4682F2C}"/>
          </ac:spMkLst>
        </pc:spChg>
        <pc:spChg chg="mod">
          <ac:chgData name="Scott Sewell" userId="de457e2e-e45e-424a-a509-131ccbd0ed4d" providerId="ADAL" clId="{C02F750B-B140-442A-9BAA-CBE67ABB0F60}" dt="2022-07-28T17:05:58.603" v="90" actId="21"/>
          <ac:spMkLst>
            <pc:docMk/>
            <pc:sldMk cId="4128077251" sldId="2076138329"/>
            <ac:spMk id="27" creationId="{13F6E0ED-1731-4617-B1D1-DF80E7CB0282}"/>
          </ac:spMkLst>
        </pc:spChg>
        <pc:spChg chg="del mod">
          <ac:chgData name="Scott Sewell" userId="de457e2e-e45e-424a-a509-131ccbd0ed4d" providerId="ADAL" clId="{C02F750B-B140-442A-9BAA-CBE67ABB0F60}" dt="2022-07-28T17:07:44.235" v="108"/>
          <ac:spMkLst>
            <pc:docMk/>
            <pc:sldMk cId="4128077251" sldId="2076138329"/>
            <ac:spMk id="28" creationId="{58D840E4-3201-44DF-8689-D738FC673FD2}"/>
          </ac:spMkLst>
        </pc:spChg>
        <pc:picChg chg="mod">
          <ac:chgData name="Scott Sewell" userId="de457e2e-e45e-424a-a509-131ccbd0ed4d" providerId="ADAL" clId="{C02F750B-B140-442A-9BAA-CBE67ABB0F60}" dt="2022-07-28T17:17:28.520" v="168" actId="1076"/>
          <ac:picMkLst>
            <pc:docMk/>
            <pc:sldMk cId="4128077251" sldId="2076138329"/>
            <ac:picMk id="8" creationId="{F46706F6-8F93-4C6E-89C8-011D62DD3D72}"/>
          </ac:picMkLst>
        </pc:picChg>
      </pc:sldChg>
      <pc:sldChg chg="addSp delSp modSp mod ord modClrScheme chgLayout">
        <pc:chgData name="Scott Sewell" userId="de457e2e-e45e-424a-a509-131ccbd0ed4d" providerId="ADAL" clId="{C02F750B-B140-442A-9BAA-CBE67ABB0F60}" dt="2022-07-29T17:21:35.708" v="1722"/>
        <pc:sldMkLst>
          <pc:docMk/>
          <pc:sldMk cId="621457808" sldId="2076138330"/>
        </pc:sldMkLst>
        <pc:spChg chg="del mod">
          <ac:chgData name="Scott Sewell" userId="de457e2e-e45e-424a-a509-131ccbd0ed4d" providerId="ADAL" clId="{C02F750B-B140-442A-9BAA-CBE67ABB0F60}" dt="2022-07-28T17:10:36.809" v="127" actId="478"/>
          <ac:spMkLst>
            <pc:docMk/>
            <pc:sldMk cId="621457808" sldId="2076138330"/>
            <ac:spMk id="2" creationId="{CADEDCF8-45AA-4AEB-B68F-D6FC8325083A}"/>
          </ac:spMkLst>
        </pc:spChg>
        <pc:spChg chg="add mod ord">
          <ac:chgData name="Scott Sewell" userId="de457e2e-e45e-424a-a509-131ccbd0ed4d" providerId="ADAL" clId="{C02F750B-B140-442A-9BAA-CBE67ABB0F60}" dt="2022-07-29T17:21:18.788" v="1716" actId="20577"/>
          <ac:spMkLst>
            <pc:docMk/>
            <pc:sldMk cId="621457808" sldId="2076138330"/>
            <ac:spMk id="3" creationId="{ABEC1651-6630-05B0-0DE0-EF3ECC68DF2B}"/>
          </ac:spMkLst>
        </pc:spChg>
        <pc:spChg chg="add del mod ord">
          <ac:chgData name="Scott Sewell" userId="de457e2e-e45e-424a-a509-131ccbd0ed4d" providerId="ADAL" clId="{C02F750B-B140-442A-9BAA-CBE67ABB0F60}" dt="2022-07-29T17:21:22.719" v="1717" actId="478"/>
          <ac:spMkLst>
            <pc:docMk/>
            <pc:sldMk cId="621457808" sldId="2076138330"/>
            <ac:spMk id="4" creationId="{57D20179-96A3-3210-B294-72E122BD15B3}"/>
          </ac:spMkLst>
        </pc:spChg>
        <pc:spChg chg="add del mod">
          <ac:chgData name="Scott Sewell" userId="de457e2e-e45e-424a-a509-131ccbd0ed4d" providerId="ADAL" clId="{C02F750B-B140-442A-9BAA-CBE67ABB0F60}" dt="2022-07-29T17:21:25.252" v="1718" actId="478"/>
          <ac:spMkLst>
            <pc:docMk/>
            <pc:sldMk cId="621457808" sldId="2076138330"/>
            <ac:spMk id="5" creationId="{2746CF8E-1D65-396F-E8B3-EAE6788F458E}"/>
          </ac:spMkLst>
        </pc:spChg>
        <pc:spChg chg="del mod">
          <ac:chgData name="Scott Sewell" userId="de457e2e-e45e-424a-a509-131ccbd0ed4d" providerId="ADAL" clId="{C02F750B-B140-442A-9BAA-CBE67ABB0F60}" dt="2022-07-28T17:11:30.393" v="141"/>
          <ac:spMkLst>
            <pc:docMk/>
            <pc:sldMk cId="621457808" sldId="2076138330"/>
            <ac:spMk id="8" creationId="{61544DDF-8365-45BF-9AF7-84EA5E41817F}"/>
          </ac:spMkLst>
        </pc:spChg>
        <pc:picChg chg="mod">
          <ac:chgData name="Scott Sewell" userId="de457e2e-e45e-424a-a509-131ccbd0ed4d" providerId="ADAL" clId="{C02F750B-B140-442A-9BAA-CBE67ABB0F60}" dt="2022-07-29T17:21:32.036" v="1720" actId="1076"/>
          <ac:picMkLst>
            <pc:docMk/>
            <pc:sldMk cId="621457808" sldId="2076138330"/>
            <ac:picMk id="6" creationId="{B96FCD34-CB6E-420C-B92B-B6D68501D4B1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6:16:20.343" v="595" actId="27636"/>
        <pc:sldMkLst>
          <pc:docMk/>
          <pc:sldMk cId="4259596856" sldId="2076138331"/>
        </pc:sldMkLst>
        <pc:spChg chg="mod ord">
          <ac:chgData name="Scott Sewell" userId="de457e2e-e45e-424a-a509-131ccbd0ed4d" providerId="ADAL" clId="{C02F750B-B140-442A-9BAA-CBE67ABB0F60}" dt="2022-07-29T16:16:20.343" v="595" actId="27636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3" creationId="{F28A2430-734E-48B0-9F64-157282B0A2E6}"/>
          </ac:spMkLst>
        </pc:spChg>
        <pc:spChg chg="add del mod ord">
          <ac:chgData name="Scott Sewell" userId="de457e2e-e45e-424a-a509-131ccbd0ed4d" providerId="ADAL" clId="{C02F750B-B140-442A-9BAA-CBE67ABB0F60}" dt="2022-07-28T17:15:13.742" v="154" actId="478"/>
          <ac:spMkLst>
            <pc:docMk/>
            <pc:sldMk cId="4259596856" sldId="2076138331"/>
            <ac:spMk id="5" creationId="{40AE5210-D097-D7E7-F715-834E5F4BC721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0" creationId="{48FCEB2B-FBCB-47E2-A111-D00D04FD8A76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4" creationId="{0CCEC759-47A9-4A15-BB0C-8AA3D5CBAD1E}"/>
          </ac:spMkLst>
        </pc:spChg>
        <pc:spChg chg="mod">
          <ac:chgData name="Scott Sewell" userId="de457e2e-e45e-424a-a509-131ccbd0ed4d" providerId="ADAL" clId="{C02F750B-B140-442A-9BAA-CBE67ABB0F60}" dt="2022-07-28T17:15:26.580" v="155" actId="207"/>
          <ac:spMkLst>
            <pc:docMk/>
            <pc:sldMk cId="4259596856" sldId="2076138331"/>
            <ac:spMk id="18" creationId="{411CED19-A50C-40C9-B18F-081C3B7E992B}"/>
          </ac:spMkLst>
        </pc:sp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4" creationId="{5C87A1A5-B634-406F-A60A-5893F61862B2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2" creationId="{72D1E92A-ADAE-451B-996E-CB584E0F5CA4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6" creationId="{6B3CDB26-6F95-4CEF-A362-5A0CB16242DA}"/>
          </ac:picMkLst>
        </pc:picChg>
      </pc:sldChg>
      <pc:sldChg chg="del">
        <pc:chgData name="Scott Sewell" userId="de457e2e-e45e-424a-a509-131ccbd0ed4d" providerId="ADAL" clId="{C02F750B-B140-442A-9BAA-CBE67ABB0F60}" dt="2022-07-28T19:02:01.263" v="227" actId="2696"/>
        <pc:sldMkLst>
          <pc:docMk/>
          <pc:sldMk cId="2439934516" sldId="2076138336"/>
        </pc:sldMkLst>
      </pc:sldChg>
      <pc:sldChg chg="del">
        <pc:chgData name="Scott Sewell" userId="de457e2e-e45e-424a-a509-131ccbd0ed4d" providerId="ADAL" clId="{C02F750B-B140-442A-9BAA-CBE67ABB0F60}" dt="2022-07-29T13:54:53.803" v="231" actId="2696"/>
        <pc:sldMkLst>
          <pc:docMk/>
          <pc:sldMk cId="2950723533" sldId="2076138638"/>
        </pc:sldMkLst>
      </pc:sldChg>
      <pc:sldChg chg="addSp delSp modSp new mod modTransition chgLayout">
        <pc:chgData name="Scott Sewell" userId="de457e2e-e45e-424a-a509-131ccbd0ed4d" providerId="ADAL" clId="{C02F750B-B140-442A-9BAA-CBE67ABB0F60}" dt="2022-07-28T16:09:29.791" v="76" actId="164"/>
        <pc:sldMkLst>
          <pc:docMk/>
          <pc:sldMk cId="260986027" sldId="2076138639"/>
        </pc:sldMkLst>
        <pc:spChg chg="del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2" creationId="{1D9DBCAA-4326-B146-FC81-9F7C163A666F}"/>
          </ac:spMkLst>
        </pc:spChg>
        <pc:spChg chg="del mod ord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3" creationId="{28320068-D11D-9B27-DF8C-B5EBE8979A01}"/>
          </ac:spMkLst>
        </pc:spChg>
        <pc:spChg chg="add mod ord">
          <ac:chgData name="Scott Sewell" userId="de457e2e-e45e-424a-a509-131ccbd0ed4d" providerId="ADAL" clId="{C02F750B-B140-442A-9BAA-CBE67ABB0F60}" dt="2022-07-28T16:02:25.422" v="24" actId="20577"/>
          <ac:spMkLst>
            <pc:docMk/>
            <pc:sldMk cId="260986027" sldId="2076138639"/>
            <ac:spMk id="4" creationId="{BCFBE1EC-6F76-4AF3-0567-90CFE5E57B8F}"/>
          </ac:spMkLst>
        </pc:spChg>
        <pc:spChg chg="add del mod">
          <ac:chgData name="Scott Sewell" userId="de457e2e-e45e-424a-a509-131ccbd0ed4d" providerId="ADAL" clId="{C02F750B-B140-442A-9BAA-CBE67ABB0F60}" dt="2022-07-28T16:06:11.012" v="54" actId="478"/>
          <ac:spMkLst>
            <pc:docMk/>
            <pc:sldMk cId="260986027" sldId="2076138639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29.791" v="76" actId="164"/>
          <ac:grpSpMkLst>
            <pc:docMk/>
            <pc:sldMk cId="260986027" sldId="2076138639"/>
            <ac:grpSpMk id="11" creationId="{FB0FEDE3-85E3-9F09-C5D2-902424A35714}"/>
          </ac:grpSpMkLst>
        </pc:grpChg>
        <pc:picChg chg="add mod modCrop">
          <ac:chgData name="Scott Sewell" userId="de457e2e-e45e-424a-a509-131ccbd0ed4d" providerId="ADAL" clId="{C02F750B-B140-442A-9BAA-CBE67ABB0F60}" dt="2022-07-28T16:07:15.464" v="59" actId="732"/>
          <ac:picMkLst>
            <pc:docMk/>
            <pc:sldMk cId="260986027" sldId="2076138639"/>
            <ac:picMk id="5" creationId="{80E176DA-B750-E874-86ED-BEAFF4E2FA7B}"/>
          </ac:picMkLst>
        </pc:picChg>
        <pc:picChg chg="add mod">
          <ac:chgData name="Scott Sewell" userId="de457e2e-e45e-424a-a509-131ccbd0ed4d" providerId="ADAL" clId="{C02F750B-B140-442A-9BAA-CBE67ABB0F60}" dt="2022-07-28T16:08:34.751" v="73" actId="1076"/>
          <ac:picMkLst>
            <pc:docMk/>
            <pc:sldMk cId="260986027" sldId="2076138639"/>
            <ac:picMk id="6" creationId="{B970B271-F57B-13D0-452B-4131C12E47ED}"/>
          </ac:picMkLst>
        </pc:picChg>
        <pc:picChg chg="add mod">
          <ac:chgData name="Scott Sewell" userId="de457e2e-e45e-424a-a509-131ccbd0ed4d" providerId="ADAL" clId="{C02F750B-B140-442A-9BAA-CBE67ABB0F60}" dt="2022-07-28T16:08:37.633" v="74" actId="1076"/>
          <ac:picMkLst>
            <pc:docMk/>
            <pc:sldMk cId="260986027" sldId="2076138639"/>
            <ac:picMk id="7" creationId="{DC42D278-0783-7E6B-01D4-9FDE0AB1DE8F}"/>
          </ac:picMkLst>
        </pc:picChg>
        <pc:picChg chg="add mod">
          <ac:chgData name="Scott Sewell" userId="de457e2e-e45e-424a-a509-131ccbd0ed4d" providerId="ADAL" clId="{C02F750B-B140-442A-9BAA-CBE67ABB0F60}" dt="2022-07-28T16:07:49.875" v="64" actId="1076"/>
          <ac:picMkLst>
            <pc:docMk/>
            <pc:sldMk cId="260986027" sldId="2076138639"/>
            <ac:picMk id="8" creationId="{15BCC674-22AB-4E7D-F650-A38767DAD6CF}"/>
          </ac:picMkLst>
        </pc:picChg>
        <pc:picChg chg="add mod">
          <ac:chgData name="Scott Sewell" userId="de457e2e-e45e-424a-a509-131ccbd0ed4d" providerId="ADAL" clId="{C02F750B-B140-442A-9BAA-CBE67ABB0F60}" dt="2022-07-28T16:07:53.816" v="65" actId="1076"/>
          <ac:picMkLst>
            <pc:docMk/>
            <pc:sldMk cId="260986027" sldId="2076138639"/>
            <ac:picMk id="9" creationId="{69EAD53D-3D40-F15F-E963-A1BC61967AF3}"/>
          </ac:picMkLst>
        </pc:picChg>
      </pc:sldChg>
      <pc:sldChg chg="addSp delSp modSp add del mod modTransition">
        <pc:chgData name="Scott Sewell" userId="de457e2e-e45e-424a-a509-131ccbd0ed4d" providerId="ADAL" clId="{C02F750B-B140-442A-9BAA-CBE67ABB0F60}" dt="2022-07-28T16:09:54.806" v="78" actId="47"/>
        <pc:sldMkLst>
          <pc:docMk/>
          <pc:sldMk cId="1645607052" sldId="2076138640"/>
        </pc:sldMkLst>
        <pc:spChg chg="del">
          <ac:chgData name="Scott Sewell" userId="de457e2e-e45e-424a-a509-131ccbd0ed4d" providerId="ADAL" clId="{C02F750B-B140-442A-9BAA-CBE67ABB0F60}" dt="2022-07-28T16:03:11.326" v="26" actId="478"/>
          <ac:spMkLst>
            <pc:docMk/>
            <pc:sldMk cId="1645607052" sldId="2076138640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40.675" v="77" actId="164"/>
          <ac:grpSpMkLst>
            <pc:docMk/>
            <pc:sldMk cId="1645607052" sldId="2076138640"/>
            <ac:grpSpMk id="12" creationId="{F0C40DC4-95D9-C034-70C9-8AF70697E32E}"/>
          </ac:grpSpMkLst>
        </pc:grpChg>
        <pc:picChg chg="add mod modCrop">
          <ac:chgData name="Scott Sewell" userId="de457e2e-e45e-424a-a509-131ccbd0ed4d" providerId="ADAL" clId="{C02F750B-B140-442A-9BAA-CBE67ABB0F60}" dt="2022-07-28T16:04:42.633" v="41" actId="732"/>
          <ac:picMkLst>
            <pc:docMk/>
            <pc:sldMk cId="1645607052" sldId="2076138640"/>
            <ac:picMk id="2" creationId="{201B1EF3-D833-0F86-B981-BA7CAB9C09AB}"/>
          </ac:picMkLst>
        </pc:picChg>
        <pc:picChg chg="add mod">
          <ac:chgData name="Scott Sewell" userId="de457e2e-e45e-424a-a509-131ccbd0ed4d" providerId="ADAL" clId="{C02F750B-B140-442A-9BAA-CBE67ABB0F60}" dt="2022-07-28T16:05:55.625" v="53" actId="1076"/>
          <ac:picMkLst>
            <pc:docMk/>
            <pc:sldMk cId="1645607052" sldId="2076138640"/>
            <ac:picMk id="3" creationId="{0358685B-9CA9-A9FB-98E2-0BFB8646CD3E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5" creationId="{80E176DA-B750-E874-86ED-BEAFF4E2FA7B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6" creationId="{B970B271-F57B-13D0-452B-4131C12E47ED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7" creationId="{DC42D278-0783-7E6B-01D4-9FDE0AB1DE8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8" creationId="{15BCC674-22AB-4E7D-F650-A38767DAD6C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9" creationId="{69EAD53D-3D40-F15F-E963-A1BC61967AF3}"/>
          </ac:picMkLst>
        </pc:picChg>
        <pc:picChg chg="add mod">
          <ac:chgData name="Scott Sewell" userId="de457e2e-e45e-424a-a509-131ccbd0ed4d" providerId="ADAL" clId="{C02F750B-B140-442A-9BAA-CBE67ABB0F60}" dt="2022-07-28T16:05:49.561" v="51" actId="1076"/>
          <ac:picMkLst>
            <pc:docMk/>
            <pc:sldMk cId="1645607052" sldId="2076138640"/>
            <ac:picMk id="11" creationId="{DB70B62A-CAD2-7860-ED7B-A5A667DF2D12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8:24:52.470" v="1744" actId="1076"/>
        <pc:sldMkLst>
          <pc:docMk/>
          <pc:sldMk cId="1242867252" sldId="2141411117"/>
        </pc:sldMkLst>
        <pc:spChg chg="mod ord">
          <ac:chgData name="Scott Sewell" userId="de457e2e-e45e-424a-a509-131ccbd0ed4d" providerId="ADAL" clId="{C02F750B-B140-442A-9BAA-CBE67ABB0F60}" dt="2022-07-29T16:16:36.188" v="598" actId="27636"/>
          <ac:spMkLst>
            <pc:docMk/>
            <pc:sldMk cId="1242867252" sldId="2141411117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3" creationId="{F28A2430-734E-48B0-9F64-157282B0A2E6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8" creationId="{006EFFF9-79A7-260D-9EC8-7A18718ACE64}"/>
          </ac:spMkLst>
        </pc:spChg>
        <pc:spChg chg="mod">
          <ac:chgData name="Scott Sewell" userId="de457e2e-e45e-424a-a509-131ccbd0ed4d" providerId="ADAL" clId="{C02F750B-B140-442A-9BAA-CBE67ABB0F60}" dt="2022-07-28T17:10:26.735" v="125" actId="1076"/>
          <ac:spMkLst>
            <pc:docMk/>
            <pc:sldMk cId="1242867252" sldId="2141411117"/>
            <ac:spMk id="9" creationId="{4098094A-42DF-D87D-88AF-C49D9A9431AD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10" creationId="{48FCEB2B-FBCB-47E2-A111-D00D04FD8A76}"/>
          </ac:spMkLst>
        </pc:spChg>
        <pc:spChg chg="add del mod ord">
          <ac:chgData name="Scott Sewell" userId="de457e2e-e45e-424a-a509-131ccbd0ed4d" providerId="ADAL" clId="{C02F750B-B140-442A-9BAA-CBE67ABB0F60}" dt="2022-07-28T17:16:08.177" v="160" actId="478"/>
          <ac:spMkLst>
            <pc:docMk/>
            <pc:sldMk cId="1242867252" sldId="2141411117"/>
            <ac:spMk id="11" creationId="{9A5979D0-E74E-AF23-D7B3-2CACFCE288B6}"/>
          </ac:spMkLst>
        </pc:spChg>
        <pc:spChg chg="del mod">
          <ac:chgData name="Scott Sewell" userId="de457e2e-e45e-424a-a509-131ccbd0ed4d" providerId="ADAL" clId="{C02F750B-B140-442A-9BAA-CBE67ABB0F60}" dt="2022-07-28T17:16:03.890" v="159" actId="478"/>
          <ac:spMkLst>
            <pc:docMk/>
            <pc:sldMk cId="1242867252" sldId="2141411117"/>
            <ac:spMk id="18" creationId="{411CED19-A50C-40C9-B18F-081C3B7E992B}"/>
          </ac:spMkLst>
        </pc:spChg>
        <pc:picChg chg="del mod">
          <ac:chgData name="Scott Sewell" userId="de457e2e-e45e-424a-a509-131ccbd0ed4d" providerId="ADAL" clId="{C02F750B-B140-442A-9BAA-CBE67ABB0F60}" dt="2022-07-28T17:09:22.999" v="117" actId="478"/>
          <ac:picMkLst>
            <pc:docMk/>
            <pc:sldMk cId="1242867252" sldId="2141411117"/>
            <ac:picMk id="4" creationId="{27D7F305-A6CC-955A-BC23-9D2FE0C50B57}"/>
          </ac:picMkLst>
        </pc:picChg>
        <pc:picChg chg="del mod">
          <ac:chgData name="Scott Sewell" userId="de457e2e-e45e-424a-a509-131ccbd0ed4d" providerId="ADAL" clId="{C02F750B-B140-442A-9BAA-CBE67ABB0F60}" dt="2022-07-29T17:58:07.037" v="1733" actId="478"/>
          <ac:picMkLst>
            <pc:docMk/>
            <pc:sldMk cId="1242867252" sldId="2141411117"/>
            <ac:picMk id="5" creationId="{47A8E1E1-FD5A-BA26-281D-2F4BB3E411AA}"/>
          </ac:picMkLst>
        </pc:picChg>
        <pc:picChg chg="del mod">
          <ac:chgData name="Scott Sewell" userId="de457e2e-e45e-424a-a509-131ccbd0ed4d" providerId="ADAL" clId="{C02F750B-B140-442A-9BAA-CBE67ABB0F60}" dt="2022-07-29T18:24:32.754" v="1739" actId="478"/>
          <ac:picMkLst>
            <pc:docMk/>
            <pc:sldMk cId="1242867252" sldId="2141411117"/>
            <ac:picMk id="6" creationId="{D898D9C9-91E9-55D0-5D5B-C916924E4934}"/>
          </ac:picMkLst>
        </pc:picChg>
        <pc:picChg chg="mod">
          <ac:chgData name="Scott Sewell" userId="de457e2e-e45e-424a-a509-131ccbd0ed4d" providerId="ADAL" clId="{C02F750B-B140-442A-9BAA-CBE67ABB0F60}" dt="2022-07-28T17:10:26.735" v="125" actId="1076"/>
          <ac:picMkLst>
            <pc:docMk/>
            <pc:sldMk cId="1242867252" sldId="2141411117"/>
            <ac:picMk id="7" creationId="{3FE4EF67-FAB5-FE09-0924-E592C9291EDD}"/>
          </ac:picMkLst>
        </pc:picChg>
        <pc:picChg chg="add mod">
          <ac:chgData name="Scott Sewell" userId="de457e2e-e45e-424a-a509-131ccbd0ed4d" providerId="ADAL" clId="{C02F750B-B140-442A-9BAA-CBE67ABB0F60}" dt="2022-07-29T17:58:25.240" v="1737" actId="1076"/>
          <ac:picMkLst>
            <pc:docMk/>
            <pc:sldMk cId="1242867252" sldId="2141411117"/>
            <ac:picMk id="11" creationId="{B600F255-96DF-B96A-D784-4D64F039B86D}"/>
          </ac:picMkLst>
        </pc:picChg>
        <pc:picChg chg="add mod">
          <ac:chgData name="Scott Sewell" userId="de457e2e-e45e-424a-a509-131ccbd0ed4d" providerId="ADAL" clId="{C02F750B-B140-442A-9BAA-CBE67ABB0F60}" dt="2022-07-29T18:24:52.470" v="1744" actId="1076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550538194" sldId="214746988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50538194" sldId="2147469880"/>
            <ac:spMk id="2" creationId="{BD8FE4AE-BCA3-40AB-965B-B0E06B3A04A0}"/>
          </ac:spMkLst>
        </pc:spChg>
        <pc:graphicFrameChg chg="mod">
          <ac:chgData name="Scott Sewell" userId="de457e2e-e45e-424a-a509-131ccbd0ed4d" providerId="ADAL" clId="{C02F750B-B140-442A-9BAA-CBE67ABB0F60}" dt="2022-07-29T16:10:36.289" v="574"/>
          <ac:graphicFrameMkLst>
            <pc:docMk/>
            <pc:sldMk cId="2550538194" sldId="2147469880"/>
            <ac:graphicFrameMk id="13" creationId="{41370CFD-6E4B-430E-9824-C4A58F4CB93D}"/>
          </ac:graphicFrameMkLst>
        </pc:graphicFrameChg>
      </pc:sldChg>
      <pc:sldChg chg="addSp delSp modSp del mod">
        <pc:chgData name="Scott Sewell" userId="de457e2e-e45e-424a-a509-131ccbd0ed4d" providerId="ADAL" clId="{C02F750B-B140-442A-9BAA-CBE67ABB0F60}" dt="2022-07-29T18:28:51.960" v="1775" actId="1076"/>
        <pc:sldMkLst>
          <pc:docMk/>
          <pc:sldMk cId="1556488325" sldId="2147469886"/>
        </pc:sldMkLst>
        <pc:spChg chg="mod ord">
          <ac:chgData name="Scott Sewell" userId="de457e2e-e45e-424a-a509-131ccbd0ed4d" providerId="ADAL" clId="{C02F750B-B140-442A-9BAA-CBE67ABB0F60}" dt="2022-07-29T18:28:51.960" v="1775" actId="1076"/>
          <ac:spMkLst>
            <pc:docMk/>
            <pc:sldMk cId="1556488325" sldId="2147469886"/>
            <ac:spMk id="3" creationId="{0BA0C690-B8E7-CE81-7B7B-514320F55B83}"/>
          </ac:spMkLst>
        </pc:spChg>
        <pc:spChg chg="mod ord">
          <ac:chgData name="Scott Sewell" userId="de457e2e-e45e-424a-a509-131ccbd0ed4d" providerId="ADAL" clId="{C02F750B-B140-442A-9BAA-CBE67ABB0F60}" dt="2022-07-29T18:27:05.819" v="1758" actId="14100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6" creationId="{86554C0D-E1BB-4AB7-E9DF-E44C68DC2C64}"/>
          </ac:spMkLst>
        </pc:spChg>
        <pc:spChg chg="mod">
          <ac:chgData name="Scott Sewell" userId="de457e2e-e45e-424a-a509-131ccbd0ed4d" providerId="ADAL" clId="{C02F750B-B140-442A-9BAA-CBE67ABB0F60}" dt="2022-07-28T17:32:19.402" v="190" actId="21"/>
          <ac:spMkLst>
            <pc:docMk/>
            <pc:sldMk cId="1556488325" sldId="2147469886"/>
            <ac:spMk id="6" creationId="{EF32453C-E1FF-455F-89B9-0581A159A02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7" creationId="{708B35C2-D4A4-B526-893E-251A9BC39BCC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8" creationId="{3B50B61A-FB74-B6A8-05F2-CE9D4DCADE0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0" creationId="{293EB360-B832-3E7D-B2A0-89187DE8B880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1" creationId="{C7C7F9A5-9015-6CE8-7263-0472E57B25BB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2" creationId="{9BC187F8-9F91-A385-7459-8DA50F4D0ED3}"/>
          </ac:spMkLst>
        </pc:spChg>
        <pc:spChg chg="add mod">
          <ac:chgData name="Scott Sewell" userId="de457e2e-e45e-424a-a509-131ccbd0ed4d" providerId="ADAL" clId="{C02F750B-B140-442A-9BAA-CBE67ABB0F60}" dt="2022-07-29T16:32:27.420" v="1526" actId="207"/>
          <ac:spMkLst>
            <pc:docMk/>
            <pc:sldMk cId="1556488325" sldId="2147469886"/>
            <ac:spMk id="14" creationId="{BBD4619B-1D76-5DEF-5289-E31214C4F4C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C02F750B-B140-442A-9BAA-CBE67ABB0F60}" dt="2022-07-29T16:24:53.432" v="599" actId="27803"/>
          <ac:grpSpMkLst>
            <pc:docMk/>
            <pc:sldMk cId="1556488325" sldId="2147469886"/>
            <ac:grpSpMk id="4" creationId="{29C62181-D47D-3244-E7A9-4C47E856D6FE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mod ord">
          <ac:chgData name="Scott Sewell" userId="de457e2e-e45e-424a-a509-131ccbd0ed4d" providerId="ADAL" clId="{C02F750B-B140-442A-9BAA-CBE67ABB0F60}" dt="2022-07-29T17:14:05.434" v="1674" actId="14861"/>
          <ac:picMkLst>
            <pc:docMk/>
            <pc:sldMk cId="1556488325" sldId="2147469886"/>
            <ac:picMk id="9" creationId="{5BBA630A-E4EF-B48D-F845-CC8B4144B594}"/>
          </ac:picMkLst>
        </pc:picChg>
        <pc:picChg chg="add mod">
          <ac:chgData name="Scott Sewell" userId="de457e2e-e45e-424a-a509-131ccbd0ed4d" providerId="ADAL" clId="{C02F750B-B140-442A-9BAA-CBE67ABB0F60}" dt="2022-07-29T18:28:39.503" v="1773" actId="1076"/>
          <ac:picMkLst>
            <pc:docMk/>
            <pc:sldMk cId="1556488325" sldId="2147469886"/>
            <ac:picMk id="15" creationId="{AB630175-2326-F203-52C5-02CE96B8931B}"/>
          </ac:picMkLst>
        </pc:picChg>
        <pc:picChg chg="add del">
          <ac:chgData name="Scott Sewell" userId="de457e2e-e45e-424a-a509-131ccbd0ed4d" providerId="ADAL" clId="{C02F750B-B140-442A-9BAA-CBE67ABB0F60}" dt="2022-07-29T16:25:28.516" v="601" actId="21"/>
          <ac:picMkLst>
            <pc:docMk/>
            <pc:sldMk cId="1556488325" sldId="2147469886"/>
            <ac:picMk id="18" creationId="{D79BCE58-B898-5C05-1DD8-F9E0B3B13E2B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373180627" sldId="214746988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4" creationId="{3DA98073-778D-42F6-AFDE-E7F9396810F1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6" creationId="{F68FEACF-17B0-4DBB-A006-55BBC6002336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2373180627" sldId="2147469887"/>
            <ac:picMk id="8" creationId="{0E83E09C-AE86-4C7E-9D09-09B763F6EB1F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359008083" sldId="214746988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2" creationId="{C5C1E181-61EF-44A3-BF81-23C42A0334A6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4" creationId="{4C863608-5CCA-48AC-B6FB-709F1EEEDBDB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359008083" sldId="2147469888"/>
            <ac:picMk id="6" creationId="{7C74B04D-3B3A-46A9-87EF-E06C4B1B5E1E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1930749852" sldId="214746988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2" creationId="{6E6EEEBE-7D47-4020-BC19-72845AE5AB8E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4" creationId="{EE804312-0BC4-4DF6-AB23-AF4F3E0BEBD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1930749852" sldId="2147469889"/>
            <ac:picMk id="6" creationId="{4DA43F24-883B-41B7-BADB-F7B4890157C2}"/>
          </ac:picMkLst>
        </pc:pic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702063670" sldId="214746989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2063670" sldId="2147469890"/>
            <ac:spMk id="4" creationId="{F18BABF0-DE85-4EA6-B040-7DFCCACFD69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708940956" sldId="214746989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8940956" sldId="2147469891"/>
            <ac:spMk id="2" creationId="{214F89FE-801A-48AD-BDC3-6D2F826D83C9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4037742661" sldId="214746989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2" creationId="{9F46122A-50F4-48F0-BA19-9D734521D54A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17" creationId="{7D432DE1-6882-48C1-81F2-94A2243D9EA3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11428878" sldId="214746989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1428878" sldId="2147469898"/>
            <ac:spMk id="2" creationId="{9F46122A-50F4-48F0-BA19-9D734521D54A}"/>
          </ac:spMkLst>
        </pc:spChg>
      </pc:sldChg>
      <pc:sldChg chg="delSp modSp del mod">
        <pc:chgData name="Scott Sewell" userId="de457e2e-e45e-424a-a509-131ccbd0ed4d" providerId="ADAL" clId="{C02F750B-B140-442A-9BAA-CBE67ABB0F60}" dt="2022-07-29T16:10:36.289" v="574"/>
        <pc:sldMkLst>
          <pc:docMk/>
          <pc:sldMk cId="4250387521" sldId="214746989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250387521" sldId="2147469899"/>
            <ac:spMk id="2" creationId="{F3E1D2CF-6007-4417-AB2D-98A869E5A12B}"/>
          </ac:spMkLst>
        </pc:spChg>
        <pc:spChg chg="del">
          <ac:chgData name="Scott Sewell" userId="de457e2e-e45e-424a-a509-131ccbd0ed4d" providerId="ADAL" clId="{C02F750B-B140-442A-9BAA-CBE67ABB0F60}" dt="2022-07-28T17:41:40.370" v="226" actId="478"/>
          <ac:spMkLst>
            <pc:docMk/>
            <pc:sldMk cId="4250387521" sldId="2147469899"/>
            <ac:spMk id="7" creationId="{7CCCA581-964E-45C6-8612-8D670FDDB5CE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2563812821" sldId="214746990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63812821" sldId="2147469900"/>
            <ac:spMk id="2" creationId="{144A47B1-B891-42BC-8F39-7F101150A9FD}"/>
          </ac:spMkLst>
        </pc:sp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883272442" sldId="214746990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883272442" sldId="2147469901"/>
            <ac:spMk id="4" creationId="{CAA079CB-1D4D-48B5-A68F-1A7DBA18A839}"/>
          </ac:spMkLst>
        </pc:spChg>
        <pc:spChg chg="mod">
          <ac:chgData name="Scott Sewell" userId="de457e2e-e45e-424a-a509-131ccbd0ed4d" providerId="ADAL" clId="{C02F750B-B140-442A-9BAA-CBE67ABB0F60}" dt="2022-07-28T17:33:35.593" v="223" actId="14100"/>
          <ac:spMkLst>
            <pc:docMk/>
            <pc:sldMk cId="883272442" sldId="2147469901"/>
            <ac:spMk id="5" creationId="{3936DAFA-FD1C-4DD2-A0A7-670A75984D5C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990886729" sldId="2147469902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990886729" sldId="2147469902"/>
            <ac:spMk id="2" creationId="{E7DDCB5F-D107-430F-807E-B4E95970111A}"/>
          </ac:spMkLst>
        </pc:spChg>
      </pc:sldChg>
      <pc:sldChg chg="modSp del ord">
        <pc:chgData name="Scott Sewell" userId="de457e2e-e45e-424a-a509-131ccbd0ed4d" providerId="ADAL" clId="{C02F750B-B140-442A-9BAA-CBE67ABB0F60}" dt="2022-07-29T16:10:36.289" v="574"/>
        <pc:sldMkLst>
          <pc:docMk/>
          <pc:sldMk cId="2513403112" sldId="2147469903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13403112" sldId="2147469903"/>
            <ac:spMk id="2" creationId="{E7DDCB5F-D107-430F-807E-B4E95970111A}"/>
          </ac:spMkLst>
        </pc:spChg>
      </pc:sldChg>
      <pc:sldChg chg="modSp add mod modAnim">
        <pc:chgData name="Scott Sewell" userId="de457e2e-e45e-424a-a509-131ccbd0ed4d" providerId="ADAL" clId="{C02F750B-B140-442A-9BAA-CBE67ABB0F60}" dt="2022-07-29T17:21:50.350" v="1723" actId="20577"/>
        <pc:sldMkLst>
          <pc:docMk/>
          <pc:sldMk cId="2719577859" sldId="2147469904"/>
        </pc:sldMkLst>
        <pc:spChg chg="mod">
          <ac:chgData name="Scott Sewell" userId="de457e2e-e45e-424a-a509-131ccbd0ed4d" providerId="ADAL" clId="{C02F750B-B140-442A-9BAA-CBE67ABB0F60}" dt="2022-07-29T17:21:50.350" v="1723" actId="20577"/>
          <ac:spMkLst>
            <pc:docMk/>
            <pc:sldMk cId="2719577859" sldId="2147469904"/>
            <ac:spMk id="2" creationId="{E7DDCB5F-D107-430F-807E-B4E95970111A}"/>
          </ac:spMkLst>
        </pc:spChg>
      </pc:sldChg>
      <pc:sldChg chg="modSp">
        <pc:chgData name="Scott Sewell" userId="de457e2e-e45e-424a-a509-131ccbd0ed4d" providerId="ADAL" clId="{C02F750B-B140-442A-9BAA-CBE67ABB0F60}" dt="2022-07-29T16:10:36.289" v="574"/>
        <pc:sldMkLst>
          <pc:docMk/>
          <pc:sldMk cId="409936478" sldId="2147469905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9936478" sldId="2147469905"/>
            <ac:spMk id="2" creationId="{E7DDCB5F-D107-430F-807E-B4E95970111A}"/>
          </ac:spMkLst>
        </pc:spChg>
      </pc:sldChg>
      <pc:sldChg chg="addSp delSp modSp new mod ord modClrScheme chgLayout">
        <pc:chgData name="Scott Sewell" userId="de457e2e-e45e-424a-a509-131ccbd0ed4d" providerId="ADAL" clId="{C02F750B-B140-442A-9BAA-CBE67ABB0F60}" dt="2022-07-29T17:16:10.042" v="1696" actId="14838"/>
        <pc:sldMkLst>
          <pc:docMk/>
          <pc:sldMk cId="416743142" sldId="2147469906"/>
        </pc:sldMkLst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2" creationId="{3CAA9688-4B31-D0C9-BE69-1B9B9D2294F0}"/>
          </ac:spMkLst>
        </pc:spChg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3" creationId="{64604DF9-34AC-297C-5EA1-825670FD8E53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7" creationId="{D194549E-9A75-1D7F-67DD-7D302339767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8" creationId="{3452C0F0-1540-7C4E-E0F1-05AE5C701CD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9" creationId="{E9C6EB70-1310-6283-D858-1E3F43D56F6B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0" creationId="{B44B2811-B111-5C24-7F69-12EA065F30BC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1" creationId="{DF3709A8-A080-C4AB-5076-E667C5716ED5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2" creationId="{4088A48C-7B89-8142-4490-C85B5101E496}"/>
          </ac:spMkLst>
        </pc:spChg>
        <pc:spChg chg="mod">
          <ac:chgData name="Scott Sewell" userId="de457e2e-e45e-424a-a509-131ccbd0ed4d" providerId="ADAL" clId="{C02F750B-B140-442A-9BAA-CBE67ABB0F60}" dt="2022-07-29T16:26:47.564" v="613" actId="207"/>
          <ac:spMkLst>
            <pc:docMk/>
            <pc:sldMk cId="416743142" sldId="2147469906"/>
            <ac:spMk id="13" creationId="{870A34C7-8D26-F8E5-3E87-C3062893C74B}"/>
          </ac:spMkLst>
        </pc:spChg>
        <pc:spChg chg="add mod ord">
          <ac:chgData name="Scott Sewell" userId="de457e2e-e45e-424a-a509-131ccbd0ed4d" providerId="ADAL" clId="{C02F750B-B140-442A-9BAA-CBE67ABB0F60}" dt="2022-07-29T17:16:10.042" v="1696" actId="14838"/>
          <ac:spMkLst>
            <pc:docMk/>
            <pc:sldMk cId="416743142" sldId="2147469906"/>
            <ac:spMk id="14" creationId="{076841CC-FC54-4CEE-DF45-46F3FA9F7BC1}"/>
          </ac:spMkLst>
        </pc:spChg>
        <pc:grpChg chg="del mod">
          <ac:chgData name="Scott Sewell" userId="de457e2e-e45e-424a-a509-131ccbd0ed4d" providerId="ADAL" clId="{C02F750B-B140-442A-9BAA-CBE67ABB0F60}" dt="2022-07-29T16:26:12.611" v="606" actId="165"/>
          <ac:grpSpMkLst>
            <pc:docMk/>
            <pc:sldMk cId="416743142" sldId="2147469906"/>
            <ac:grpSpMk id="6" creationId="{7D1FF4F2-40B0-A952-2A4D-F6D623F2F678}"/>
          </ac:grpSpMkLst>
        </pc:grpChg>
        <pc:picChg chg="add del">
          <ac:chgData name="Scott Sewell" userId="de457e2e-e45e-424a-a509-131ccbd0ed4d" providerId="ADAL" clId="{C02F750B-B140-442A-9BAA-CBE67ABB0F60}" dt="2022-07-29T16:26:01.068" v="605" actId="27803"/>
          <ac:picMkLst>
            <pc:docMk/>
            <pc:sldMk cId="416743142" sldId="2147469906"/>
            <ac:picMk id="5" creationId="{D58DFCE8-0A82-B301-CF65-F7B365066095}"/>
          </ac:picMkLst>
        </pc:picChg>
      </pc:sldChg>
      <pc:sldMasterChg chg="del delSldLayout">
        <pc:chgData name="Scott Sewell" userId="de457e2e-e45e-424a-a509-131ccbd0ed4d" providerId="ADAL" clId="{C02F750B-B140-442A-9BAA-CBE67ABB0F60}" dt="2022-07-29T16:12:36.908" v="590" actId="2696"/>
        <pc:sldMasterMkLst>
          <pc:docMk/>
          <pc:sldMasterMk cId="1881724970" sldId="2147484551"/>
        </pc:sldMasterMkLst>
        <pc:sldLayoutChg chg="del">
          <pc:chgData name="Scott Sewell" userId="de457e2e-e45e-424a-a509-131ccbd0ed4d" providerId="ADAL" clId="{C02F750B-B140-442A-9BAA-CBE67ABB0F60}" dt="2022-07-29T16:12:36.888" v="586" actId="2696"/>
          <pc:sldLayoutMkLst>
            <pc:docMk/>
            <pc:sldMasterMk cId="1881724970" sldId="2147484551"/>
            <pc:sldLayoutMk cId="1229362488" sldId="2147484553"/>
          </pc:sldLayoutMkLst>
        </pc:sldLayoutChg>
        <pc:sldLayoutChg chg="del">
          <pc:chgData name="Scott Sewell" userId="de457e2e-e45e-424a-a509-131ccbd0ed4d" providerId="ADAL" clId="{C02F750B-B140-442A-9BAA-CBE67ABB0F60}" dt="2022-07-29T16:12:36.883" v="585" actId="2696"/>
          <pc:sldLayoutMkLst>
            <pc:docMk/>
            <pc:sldMasterMk cId="1881724970" sldId="2147484551"/>
            <pc:sldLayoutMk cId="951729558" sldId="2147484572"/>
          </pc:sldLayoutMkLst>
        </pc:sldLayoutChg>
        <pc:sldLayoutChg chg="del">
          <pc:chgData name="Scott Sewell" userId="de457e2e-e45e-424a-a509-131ccbd0ed4d" providerId="ADAL" clId="{C02F750B-B140-442A-9BAA-CBE67ABB0F60}" dt="2022-07-29T16:12:36.879" v="584" actId="2696"/>
          <pc:sldLayoutMkLst>
            <pc:docMk/>
            <pc:sldMasterMk cId="1881724970" sldId="2147484551"/>
            <pc:sldLayoutMk cId="4138922030" sldId="2147484573"/>
          </pc:sldLayoutMkLst>
        </pc:sldLayoutChg>
        <pc:sldLayoutChg chg="del">
          <pc:chgData name="Scott Sewell" userId="de457e2e-e45e-424a-a509-131ccbd0ed4d" providerId="ADAL" clId="{C02F750B-B140-442A-9BAA-CBE67ABB0F60}" dt="2022-07-29T16:12:36.891" v="587" actId="2696"/>
          <pc:sldLayoutMkLst>
            <pc:docMk/>
            <pc:sldMasterMk cId="1881724970" sldId="2147484551"/>
            <pc:sldLayoutMk cId="4145737753" sldId="2147484576"/>
          </pc:sldLayoutMkLst>
        </pc:sldLayoutChg>
        <pc:sldLayoutChg chg="del">
          <pc:chgData name="Scott Sewell" userId="de457e2e-e45e-424a-a509-131ccbd0ed4d" providerId="ADAL" clId="{C02F750B-B140-442A-9BAA-CBE67ABB0F60}" dt="2022-07-29T16:12:36.896" v="588" actId="2696"/>
          <pc:sldLayoutMkLst>
            <pc:docMk/>
            <pc:sldMasterMk cId="1881724970" sldId="2147484551"/>
            <pc:sldLayoutMk cId="3128206424" sldId="2147484577"/>
          </pc:sldLayoutMkLst>
        </pc:sldLayoutChg>
        <pc:sldLayoutChg chg="del">
          <pc:chgData name="Scott Sewell" userId="de457e2e-e45e-424a-a509-131ccbd0ed4d" providerId="ADAL" clId="{C02F750B-B140-442A-9BAA-CBE67ABB0F60}" dt="2022-07-28T19:02:01.263" v="227" actId="2696"/>
          <pc:sldLayoutMkLst>
            <pc:docMk/>
            <pc:sldMasterMk cId="1881724970" sldId="2147484551"/>
            <pc:sldLayoutMk cId="277187442" sldId="2147484578"/>
          </pc:sldLayoutMkLst>
        </pc:sldLayoutChg>
        <pc:sldLayoutChg chg="del">
          <pc:chgData name="Scott Sewell" userId="de457e2e-e45e-424a-a509-131ccbd0ed4d" providerId="ADAL" clId="{C02F750B-B140-442A-9BAA-CBE67ABB0F60}" dt="2022-07-29T16:12:36.901" v="589" actId="2696"/>
          <pc:sldLayoutMkLst>
            <pc:docMk/>
            <pc:sldMasterMk cId="1881724970" sldId="2147484551"/>
            <pc:sldLayoutMk cId="1503148205" sldId="2147484579"/>
          </pc:sldLayoutMkLst>
        </pc:sldLayoutChg>
      </pc:sldMasterChg>
      <pc:sldMasterChg chg="modSp delSldLayout modSldLayout">
        <pc:chgData name="Scott Sewell" userId="de457e2e-e45e-424a-a509-131ccbd0ed4d" providerId="ADAL" clId="{C02F750B-B140-442A-9BAA-CBE67ABB0F60}" dt="2022-07-29T16:12:20.167" v="583" actId="14100"/>
        <pc:sldMasterMkLst>
          <pc:docMk/>
          <pc:sldMasterMk cId="1733847574" sldId="2147484580"/>
        </pc:sldMasterMkLst>
        <pc:spChg chg="mod">
          <ac:chgData name="Scott Sewell" userId="de457e2e-e45e-424a-a509-131ccbd0ed4d" providerId="ADAL" clId="{C02F750B-B140-442A-9BAA-CBE67ABB0F60}" dt="2022-07-29T16:11:08.059" v="576" actId="255"/>
          <ac:spMkLst>
            <pc:docMk/>
            <pc:sldMasterMk cId="1733847574" sldId="2147484580"/>
            <ac:spMk id="2" creationId="{4E032353-2971-4FEF-884B-70C91C7A6CF6}"/>
          </ac:spMkLst>
        </pc:spChg>
        <pc:sldLayoutChg chg="modSp">
          <pc:chgData name="Scott Sewell" userId="de457e2e-e45e-424a-a509-131ccbd0ed4d" providerId="ADAL" clId="{C02F750B-B140-442A-9BAA-CBE67ABB0F60}" dt="2022-07-29T16:11:27.441" v="577" actId="255"/>
          <pc:sldLayoutMkLst>
            <pc:docMk/>
            <pc:sldMasterMk cId="1733847574" sldId="2147484580"/>
            <pc:sldLayoutMk cId="1153576758" sldId="2147484581"/>
          </pc:sldLayoutMkLst>
          <pc:spChg chg="mod">
            <ac:chgData name="Scott Sewell" userId="de457e2e-e45e-424a-a509-131ccbd0ed4d" providerId="ADAL" clId="{C02F750B-B140-442A-9BAA-CBE67ABB0F60}" dt="2022-07-29T16:11:27.441" v="577" actId="255"/>
            <ac:spMkLst>
              <pc:docMk/>
              <pc:sldMasterMk cId="1733847574" sldId="2147484580"/>
              <pc:sldLayoutMk cId="1153576758" sldId="2147484581"/>
              <ac:spMk id="2" creationId="{9A72B6C5-CB1C-4580-B783-F52C3A24EC54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0:03.725" v="569" actId="404"/>
          <pc:sldLayoutMkLst>
            <pc:docMk/>
            <pc:sldMasterMk cId="1733847574" sldId="2147484580"/>
            <pc:sldLayoutMk cId="478573450" sldId="2147484583"/>
          </pc:sldLayoutMkLst>
          <pc:spChg chg="mod">
            <ac:chgData name="Scott Sewell" userId="de457e2e-e45e-424a-a509-131ccbd0ed4d" providerId="ADAL" clId="{C02F750B-B140-442A-9BAA-CBE67ABB0F60}" dt="2022-07-29T16:09:53.246" v="561" actId="404"/>
            <ac:spMkLst>
              <pc:docMk/>
              <pc:sldMasterMk cId="1733847574" sldId="2147484580"/>
              <pc:sldLayoutMk cId="478573450" sldId="2147484583"/>
              <ac:spMk id="2" creationId="{F8DE979A-A8E5-4088-9028-6EC1DE0A30A1}"/>
            </ac:spMkLst>
          </pc:spChg>
          <pc:spChg chg="mod">
            <ac:chgData name="Scott Sewell" userId="de457e2e-e45e-424a-a509-131ccbd0ed4d" providerId="ADAL" clId="{C02F750B-B140-442A-9BAA-CBE67ABB0F60}" dt="2022-07-29T16:10:03.725" v="569" actId="404"/>
            <ac:spMkLst>
              <pc:docMk/>
              <pc:sldMasterMk cId="1733847574" sldId="2147484580"/>
              <pc:sldLayoutMk cId="478573450" sldId="2147484583"/>
              <ac:spMk id="3" creationId="{036942B4-0A49-4EC7-B0A8-0C494D699617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1:54.102" v="579" actId="404"/>
          <pc:sldLayoutMkLst>
            <pc:docMk/>
            <pc:sldMasterMk cId="1733847574" sldId="2147484580"/>
            <pc:sldLayoutMk cId="846457815" sldId="2147484591"/>
          </pc:sldLayoutMkLst>
          <pc:spChg chg="mod">
            <ac:chgData name="Scott Sewell" userId="de457e2e-e45e-424a-a509-131ccbd0ed4d" providerId="ADAL" clId="{C02F750B-B140-442A-9BAA-CBE67ABB0F60}" dt="2022-07-29T16:11:54.102" v="579" actId="404"/>
            <ac:spMkLst>
              <pc:docMk/>
              <pc:sldMasterMk cId="1733847574" sldId="2147484580"/>
              <pc:sldLayoutMk cId="846457815" sldId="2147484591"/>
              <ac:spMk id="2" creationId="{22FCFEFD-88E5-4869-B5C3-1611B0B50E15}"/>
            </ac:spMkLst>
          </pc:spChg>
        </pc:sldLayoutChg>
        <pc:sldLayoutChg chg="modSp mod">
          <pc:chgData name="Scott Sewell" userId="de457e2e-e45e-424a-a509-131ccbd0ed4d" providerId="ADAL" clId="{C02F750B-B140-442A-9BAA-CBE67ABB0F60}" dt="2022-07-29T16:12:20.167" v="583" actId="14100"/>
          <pc:sldLayoutMkLst>
            <pc:docMk/>
            <pc:sldMasterMk cId="1733847574" sldId="2147484580"/>
            <pc:sldLayoutMk cId="3195815297" sldId="2147484593"/>
          </pc:sldLayoutMkLst>
          <pc:spChg chg="mod">
            <ac:chgData name="Scott Sewell" userId="de457e2e-e45e-424a-a509-131ccbd0ed4d" providerId="ADAL" clId="{C02F750B-B140-442A-9BAA-CBE67ABB0F60}" dt="2022-07-29T16:12:20.167" v="583" actId="14100"/>
            <ac:spMkLst>
              <pc:docMk/>
              <pc:sldMasterMk cId="1733847574" sldId="2147484580"/>
              <pc:sldLayoutMk cId="3195815297" sldId="2147484593"/>
              <ac:spMk id="2" creationId="{00000000-0000-0000-0000-000000000000}"/>
            </ac:spMkLst>
          </pc:spChg>
        </pc:sldLayoutChg>
        <pc:sldLayoutChg chg="del">
          <pc:chgData name="Scott Sewell" userId="de457e2e-e45e-424a-a509-131ccbd0ed4d" providerId="ADAL" clId="{C02F750B-B140-442A-9BAA-CBE67ABB0F60}" dt="2022-07-29T16:12:03.052" v="580" actId="2696"/>
          <pc:sldLayoutMkLst>
            <pc:docMk/>
            <pc:sldMasterMk cId="1733847574" sldId="2147484580"/>
            <pc:sldLayoutMk cId="4235795793" sldId="2147484596"/>
          </pc:sldLayoutMkLst>
        </pc:sldLayoutChg>
        <pc:sldLayoutChg chg="modSp">
          <pc:chgData name="Scott Sewell" userId="de457e2e-e45e-424a-a509-131ccbd0ed4d" providerId="ADAL" clId="{C02F750B-B140-442A-9BAA-CBE67ABB0F60}" dt="2022-07-29T16:12:07.179" v="581"/>
          <pc:sldLayoutMkLst>
            <pc:docMk/>
            <pc:sldMasterMk cId="1733847574" sldId="2147484580"/>
            <pc:sldLayoutMk cId="3706383240" sldId="2147484597"/>
          </pc:sldLayoutMkLst>
          <pc:spChg chg="mod">
            <ac:chgData name="Scott Sewell" userId="de457e2e-e45e-424a-a509-131ccbd0ed4d" providerId="ADAL" clId="{C02F750B-B140-442A-9BAA-CBE67ABB0F60}" dt="2022-07-29T16:12:07.179" v="581"/>
            <ac:spMkLst>
              <pc:docMk/>
              <pc:sldMasterMk cId="1733847574" sldId="2147484580"/>
              <pc:sldLayoutMk cId="3706383240" sldId="2147484597"/>
              <ac:spMk id="2" creationId="{00000000-0000-0000-0000-000000000000}"/>
            </ac:spMkLst>
          </pc:spChg>
        </pc:sldLayoutChg>
      </pc:sldMasterChg>
    </pc:docChg>
  </pc:docChgLst>
  <pc:docChgLst>
    <pc:chgData name="Scott Sewell" userId="de457e2e-e45e-424a-a509-131ccbd0ed4d" providerId="ADAL" clId="{3B972CBD-1CF7-4985-B65D-BF3B3668E811}"/>
    <pc:docChg chg="modSld">
      <pc:chgData name="Scott Sewell" userId="de457e2e-e45e-424a-a509-131ccbd0ed4d" providerId="ADAL" clId="{3B972CBD-1CF7-4985-B65D-BF3B3668E811}" dt="2022-10-05T19:04:34.122" v="1" actId="207"/>
      <pc:docMkLst>
        <pc:docMk/>
      </pc:docMkLst>
      <pc:sldChg chg="modSp mod">
        <pc:chgData name="Scott Sewell" userId="de457e2e-e45e-424a-a509-131ccbd0ed4d" providerId="ADAL" clId="{3B972CBD-1CF7-4985-B65D-BF3B3668E811}" dt="2022-10-05T19:04:34.122" v="1" actId="207"/>
        <pc:sldMkLst>
          <pc:docMk/>
          <pc:sldMk cId="708940956" sldId="2147469891"/>
        </pc:sldMkLst>
        <pc:spChg chg="mod">
          <ac:chgData name="Scott Sewell" userId="de457e2e-e45e-424a-a509-131ccbd0ed4d" providerId="ADAL" clId="{3B972CBD-1CF7-4985-B65D-BF3B3668E811}" dt="2022-10-05T19:04:34.122" v="1" actId="207"/>
          <ac:spMkLst>
            <pc:docMk/>
            <pc:sldMk cId="708940956" sldId="2147469891"/>
            <ac:spMk id="39" creationId="{FA1AFEF8-41A2-41ED-AD43-0C447899DB6E}"/>
          </ac:spMkLst>
        </pc:spChg>
      </pc:sldChg>
      <pc:sldChg chg="modSp mod">
        <pc:chgData name="Scott Sewell" userId="de457e2e-e45e-424a-a509-131ccbd0ed4d" providerId="ADAL" clId="{3B972CBD-1CF7-4985-B65D-BF3B3668E811}" dt="2022-10-05T19:04:23.252" v="0" actId="207"/>
        <pc:sldMkLst>
          <pc:docMk/>
          <pc:sldMk cId="2563812821" sldId="2147469900"/>
        </pc:sldMkLst>
        <pc:spChg chg="mod">
          <ac:chgData name="Scott Sewell" userId="de457e2e-e45e-424a-a509-131ccbd0ed4d" providerId="ADAL" clId="{3B972CBD-1CF7-4985-B65D-BF3B3668E811}" dt="2022-10-05T19:04:23.252" v="0" actId="207"/>
          <ac:spMkLst>
            <pc:docMk/>
            <pc:sldMk cId="2563812821" sldId="2147469900"/>
            <ac:spMk id="36" creationId="{AF1B5D90-9F91-4A47-A8E7-00CC7E046B7E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2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Benefits:</a:t>
          </a:r>
        </a:p>
      </dsp:txBody>
      <dsp:txXfrm>
        <a:off x="52" y="165152"/>
        <a:ext cx="5011703" cy="576000"/>
      </dsp:txXfrm>
    </dsp:sp>
    <dsp:sp modelId="{B244E81D-1275-40AB-A643-E0419FE4CDF0}">
      <dsp:nvSpPr>
        <dsp:cNvPr id="0" name=""/>
        <dsp:cNvSpPr/>
      </dsp:nvSpPr>
      <dsp:spPr>
        <a:xfrm>
          <a:off x="52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Getting the Dataverse data to start flowing to the Azure Data Lake is a matter of clicks.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Comes with a serverless SQL pool endpoint you can query with T-SQL.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Works as a data warehouse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Large volumes and complex query support in Synapse for additional data support and enrichment.</a:t>
          </a:r>
        </a:p>
      </dsp:txBody>
      <dsp:txXfrm>
        <a:off x="52" y="741152"/>
        <a:ext cx="5011703" cy="3530756"/>
      </dsp:txXfrm>
    </dsp:sp>
    <dsp:sp modelId="{11577781-B0B0-4371-AF49-F31EBCF78131}">
      <dsp:nvSpPr>
        <dsp:cNvPr id="0" name=""/>
        <dsp:cNvSpPr/>
      </dsp:nvSpPr>
      <dsp:spPr>
        <a:xfrm>
          <a:off x="5713394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Considerations:</a:t>
          </a:r>
        </a:p>
      </dsp:txBody>
      <dsp:txXfrm>
        <a:off x="5713394" y="165152"/>
        <a:ext cx="5011703" cy="576000"/>
      </dsp:txXfrm>
    </dsp:sp>
    <dsp:sp modelId="{F80555E7-CAFB-443E-9CB7-3651B0B0619E}">
      <dsp:nvSpPr>
        <dsp:cNvPr id="0" name=""/>
        <dsp:cNvSpPr/>
      </dsp:nvSpPr>
      <dsp:spPr>
        <a:xfrm>
          <a:off x="5713394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Azure Data Lake and Azure Synapse Analytics are billed on an Azure subscription.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Date-Time is in UTC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Once the data is out of Dataverse, the configured security model is lost (need to add Row Level Security).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713394" y="741152"/>
        <a:ext cx="5011703" cy="353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10/5/2022 2:02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406034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EA5180-E524-435D-846E-D5A9B0BDBE2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10/5/2022 2:02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146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6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2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587850"/>
            <a:ext cx="10726460" cy="1136496"/>
          </a:xfrm>
        </p:spPr>
        <p:txBody>
          <a:bodyPr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45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437093" cy="565027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059" y="1506811"/>
            <a:ext cx="3934073" cy="4327483"/>
          </a:xfrm>
        </p:spPr>
        <p:txBody>
          <a:bodyPr/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0960" y="1506811"/>
            <a:ext cx="6248044" cy="4115328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28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17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5621286" cy="9140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8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98342"/>
            <a:ext cx="4500125" cy="1004492"/>
          </a:xfrm>
        </p:spPr>
        <p:txBody>
          <a:bodyPr anchor="ctr"/>
          <a:lstStyle>
            <a:lvl1pPr>
              <a:defRPr sz="3264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86339" y="597450"/>
            <a:ext cx="6604777" cy="58807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510" y="1781845"/>
            <a:ext cx="4500125" cy="878930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9443" y="158051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0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091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9327356" cy="9140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6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2355795"/>
            <a:ext cx="3245833" cy="403804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3449" y="2355795"/>
            <a:ext cx="7398732" cy="4038041"/>
          </a:xfrm>
        </p:spPr>
        <p:txBody>
          <a:bodyPr anchor="t"/>
          <a:lstStyle>
            <a:lvl1pPr marL="236387" indent="-236387">
              <a:spcAft>
                <a:spcPts val="612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3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1645122"/>
            <a:ext cx="4251462" cy="1958759"/>
          </a:xfrm>
        </p:spPr>
        <p:txBody>
          <a:bodyPr anchor="b" anchorCtr="0">
            <a:sp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88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07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95915" y="597449"/>
            <a:ext cx="2912458" cy="2950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12" y="5167153"/>
            <a:ext cx="4248092" cy="25426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36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1513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579324" y="3152675"/>
            <a:ext cx="4069384" cy="3859942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279" y="1414710"/>
            <a:ext cx="5237636" cy="37484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Arial" panose="020B0604020202020204" pitchFamily="34" charset="0"/>
              <a:buNone/>
              <a:defRPr sz="204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24" indent="0">
              <a:buFont typeface="Arial" panose="020B0604020202020204" pitchFamily="34" charset="0"/>
              <a:buNone/>
              <a:defRPr sz="2040" b="0"/>
            </a:lvl2pPr>
            <a:lvl3pPr marL="459734" indent="0">
              <a:buFont typeface="Arial" panose="020B0604020202020204" pitchFamily="34" charset="0"/>
              <a:buNone/>
              <a:tabLst/>
              <a:defRPr sz="1632" b="0"/>
            </a:lvl3pPr>
            <a:lvl4pPr marL="665319" indent="0">
              <a:buFont typeface="Arial" panose="020B0604020202020204" pitchFamily="34" charset="0"/>
              <a:buNone/>
              <a:defRPr sz="1428" b="0"/>
            </a:lvl4pPr>
            <a:lvl5pPr marL="870904" indent="0">
              <a:buFont typeface="Arial" panose="020B0604020202020204" pitchFamily="34" charset="0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915" y="2087836"/>
            <a:ext cx="5125901" cy="1409427"/>
          </a:xfrm>
        </p:spPr>
        <p:txBody>
          <a:bodyPr/>
          <a:lstStyle>
            <a:lvl1pPr marL="0" indent="0">
              <a:buNone/>
              <a:defRPr sz="2040" b="1"/>
            </a:lvl1pPr>
            <a:lvl2pPr marL="0" indent="0">
              <a:spcAft>
                <a:spcPts val="612"/>
              </a:spcAft>
              <a:buNone/>
              <a:defRPr sz="1632"/>
            </a:lvl2pPr>
            <a:lvl3pPr marL="202387" indent="-202387">
              <a:defRPr sz="1632"/>
            </a:lvl3pPr>
            <a:lvl4pPr>
              <a:defRPr sz="1122"/>
            </a:lvl4pPr>
            <a:lvl5pPr>
              <a:defRPr sz="11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836848" y="2123790"/>
            <a:ext cx="8389214" cy="474196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0402" y="2248721"/>
            <a:ext cx="7928253" cy="445302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36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30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66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3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>
            <a:normAutofit/>
          </a:bodyPr>
          <a:lstStyle>
            <a:lvl1pPr>
              <a:defRPr lang="en-US" sz="54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73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705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08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2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98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505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10/5/2022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4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7" r:id="rId16"/>
    <p:sldLayoutId id="2147484598" r:id="rId17"/>
    <p:sldLayoutId id="2147484599" r:id="rId18"/>
    <p:sldLayoutId id="2147484600" r:id="rId19"/>
    <p:sldLayoutId id="2147484601" r:id="rId20"/>
  </p:sldLayoutIdLst>
  <p:transition>
    <p:fade/>
  </p:transition>
  <p:hf sldNum="0" hdr="0" ft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lang="en-US" sz="4400" kern="1200" spc="-49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bg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bg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bg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DESDeprecationPlaybook" TargetMode="External"/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" y="-1"/>
            <a:ext cx="6100079" cy="701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619B-1D76-5DEF-5289-E31214C4F4C0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3000"/>
                  <a:lumOff val="37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7336" cap="flat">
            <a:noFill/>
            <a:prstDash val="solid"/>
            <a:miter/>
          </a:ln>
          <a:effectLst>
            <a:outerShdw blurRad="368300" dist="114300" dir="3300000" sx="103000" sy="103000" algn="tl" rotWithShape="0">
              <a:schemeClr val="tx2">
                <a:lumMod val="50000"/>
                <a:alpha val="44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591"/>
            <a:ext cx="4103204" cy="41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90705" y="4930897"/>
            <a:ext cx="7117160" cy="16887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5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537" y="371766"/>
            <a:ext cx="8333849" cy="2816602"/>
          </a:xfrm>
        </p:spPr>
        <p:txBody>
          <a:bodyPr>
            <a:normAutofit/>
          </a:bodyPr>
          <a:lstStyle/>
          <a:p>
            <a:pPr algn="r"/>
            <a:r>
              <a:rPr lang="en-US" sz="6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Bringing Power BI into the Dataverse through the Magic of Synapse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AB630175-2326-F203-52C5-02CE96B8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04" y="5178693"/>
            <a:ext cx="775619" cy="7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9436049" y="5159139"/>
            <a:ext cx="540813" cy="73610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5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1109989" y="5168734"/>
            <a:ext cx="857397" cy="688236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13F6E0ED-1731-4617-B1D1-DF80E7CB0282}"/>
              </a:ext>
            </a:extLst>
          </p:cNvPr>
          <p:cNvSpPr/>
          <p:nvPr/>
        </p:nvSpPr>
        <p:spPr>
          <a:xfrm>
            <a:off x="650826" y="1507003"/>
            <a:ext cx="11326362" cy="409289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/>
          <a:p>
            <a:pPr defTabSz="932563">
              <a:defRPr/>
            </a:pPr>
            <a:endParaRPr lang="en-US" sz="1764" dirty="0">
              <a:solidFill>
                <a:srgbClr val="000000">
                  <a:lumMod val="65000"/>
                  <a:lumOff val="35000"/>
                </a:srgbClr>
              </a:solidFill>
              <a:latin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9F67E1-E0C3-4252-8C8E-AA94F4682F2C}"/>
              </a:ext>
            </a:extLst>
          </p:cNvPr>
          <p:cNvSpPr txBox="1"/>
          <p:nvPr/>
        </p:nvSpPr>
        <p:spPr>
          <a:xfrm>
            <a:off x="412800" y="5257420"/>
            <a:ext cx="11604521" cy="1449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563">
              <a:defRPr/>
            </a:pPr>
            <a:r>
              <a:rPr lang="en-US" sz="1764" b="1" dirty="0">
                <a:solidFill>
                  <a:schemeClr val="bg1"/>
                </a:solidFill>
                <a:latin typeface="Segoe UI"/>
              </a:rPr>
              <a:t>A single, end-to-end way to work with data in Microsoft Dataverse, from running AI and machine learning, integrating with external datasets, and slicing and dicing large volumes of Dataverse data</a:t>
            </a:r>
            <a:r>
              <a:rPr lang="en-US" sz="1764" dirty="0">
                <a:solidFill>
                  <a:schemeClr val="bg1"/>
                </a:solidFill>
                <a:latin typeface="Segoe UI"/>
              </a:rPr>
              <a:t>. </a:t>
            </a:r>
          </a:p>
          <a:p>
            <a:pPr defTabSz="932563">
              <a:defRPr/>
            </a:pPr>
            <a:endParaRPr lang="en-US" sz="1764" dirty="0">
              <a:solidFill>
                <a:schemeClr val="bg1"/>
              </a:solidFill>
              <a:latin typeface="Segoe UI"/>
            </a:endParaRPr>
          </a:p>
          <a:p>
            <a:pPr defTabSz="932563">
              <a:defRPr/>
            </a:pPr>
            <a:r>
              <a:rPr lang="en-US" sz="1764" dirty="0">
                <a:solidFill>
                  <a:schemeClr val="bg1"/>
                </a:solidFill>
                <a:latin typeface="Segoe UI"/>
              </a:rPr>
              <a:t>Instead of using multiple tools to get the job done, you can accelerate time-to-insight with a single comprehensive solution that can help you deliver on these goals end-to-end; built-in and available out-of-the-box</a:t>
            </a:r>
          </a:p>
        </p:txBody>
      </p:sp>
      <p:pic>
        <p:nvPicPr>
          <p:cNvPr id="8" name="Picture 7" descr="A picture containing text, screenshot, monitor&#10;&#10;Description automatically generated">
            <a:extLst>
              <a:ext uri="{FF2B5EF4-FFF2-40B4-BE49-F238E27FC236}">
                <a16:creationId xmlns:a16="http://schemas.microsoft.com/office/drawing/2014/main" id="{F46706F6-8F93-4C6E-89C8-011D62DD3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554" y="2081750"/>
            <a:ext cx="9877967" cy="42381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90D79-4E83-7473-4885-AD57E4A36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7" y="1278281"/>
            <a:ext cx="10726460" cy="803469"/>
          </a:xfrm>
        </p:spPr>
        <p:txBody>
          <a:bodyPr/>
          <a:lstStyle/>
          <a:p>
            <a:pPr marL="0" indent="0">
              <a:buNone/>
            </a:pPr>
            <a:br>
              <a:rPr lang="en-US" sz="2800" spc="-104" dirty="0">
                <a:latin typeface="Segoe UI Semibold"/>
              </a:rPr>
            </a:br>
            <a:r>
              <a:rPr lang="en-US" sz="2000" dirty="0">
                <a:latin typeface="Segoe UI"/>
              </a:rPr>
              <a:t>Democratize Dataverse data and enable advanced analytics to accelerate time to insights…</a:t>
            </a:r>
          </a:p>
          <a:p>
            <a:pPr marL="0" indent="0">
              <a:buNone/>
            </a:pPr>
            <a:endParaRPr lang="en-US" sz="2800" spc="-104" dirty="0">
              <a:latin typeface="Segoe UI Semibold"/>
            </a:endParaRP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CFF5661E-323B-B13C-48EF-D4DF62AF0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/>
          <a:lstStyle/>
          <a:p>
            <a:r>
              <a:rPr lang="en-US" dirty="0"/>
              <a:t>Why Synapse Link for Dataverse?</a:t>
            </a:r>
          </a:p>
        </p:txBody>
      </p:sp>
    </p:spTree>
    <p:extLst>
      <p:ext uri="{BB962C8B-B14F-4D97-AF65-F5344CB8AC3E}">
        <p14:creationId xmlns:p14="http://schemas.microsoft.com/office/powerpoint/2010/main" val="41280772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DCF8-45AA-4AEB-B68F-D6FC832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86879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Features: New for Synapse Link in Dataverse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2430-734E-48B0-9F64-157282B0A2E6}"/>
              </a:ext>
            </a:extLst>
          </p:cNvPr>
          <p:cNvSpPr>
            <a:spLocks noGrp="1"/>
          </p:cNvSpPr>
          <p:nvPr/>
        </p:nvSpPr>
        <p:spPr>
          <a:xfrm>
            <a:off x="431522" y="4571605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</a:rPr>
              <a:t>Access Dataverse choice labels directly from Azure Synapse Link for Dataverse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FCEB2B-FBCB-47E2-A111-D00D04FD8A76}"/>
              </a:ext>
            </a:extLst>
          </p:cNvPr>
          <p:cNvSpPr>
            <a:spLocks noGrp="1"/>
          </p:cNvSpPr>
          <p:nvPr/>
        </p:nvSpPr>
        <p:spPr>
          <a:xfrm>
            <a:off x="4532731" y="4571605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Transport the Azure Synapse Link for Dataverse configuration across environments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4EF67-FAB5-FE09-0924-E592C9291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31313"/>
          <a:stretch/>
        </p:blipFill>
        <p:spPr bwMode="auto">
          <a:xfrm>
            <a:off x="8838329" y="2134621"/>
            <a:ext cx="2826717" cy="2307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006EFFF9-79A7-260D-9EC8-7A18718ACE64}"/>
              </a:ext>
            </a:extLst>
          </p:cNvPr>
          <p:cNvSpPr>
            <a:spLocks noGrp="1"/>
          </p:cNvSpPr>
          <p:nvPr/>
        </p:nvSpPr>
        <p:spPr>
          <a:xfrm>
            <a:off x="8633939" y="4570540"/>
            <a:ext cx="3192407" cy="7684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  <a:cs typeface="Segoe UI"/>
              </a:rPr>
              <a:t>Query and analyze incremental updates using Parquet and Delta Lake format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8094A-42DF-D87D-88AF-C49D9A9431AD}"/>
              </a:ext>
            </a:extLst>
          </p:cNvPr>
          <p:cNvSpPr txBox="1"/>
          <p:nvPr/>
        </p:nvSpPr>
        <p:spPr>
          <a:xfrm rot="20278413">
            <a:off x="9332542" y="3160523"/>
            <a:ext cx="1838291" cy="2561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2" dirty="0">
                <a:solidFill>
                  <a:srgbClr val="00B0F0"/>
                </a:solidFill>
              </a:rPr>
              <a:t>Coming Soon!</a:t>
            </a:r>
          </a:p>
        </p:txBody>
      </p:sp>
      <p:pic>
        <p:nvPicPr>
          <p:cNvPr id="11" name="Picture 2" descr="No alternative text description for this image">
            <a:extLst>
              <a:ext uri="{FF2B5EF4-FFF2-40B4-BE49-F238E27FC236}">
                <a16:creationId xmlns:a16="http://schemas.microsoft.com/office/drawing/2014/main" id="{B600F255-96DF-B96A-D784-4D64F039B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2" y="2135082"/>
            <a:ext cx="3176656" cy="230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FE5E2-346A-61F9-CCD8-1ABEB7F56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53" y="2135082"/>
            <a:ext cx="3548368" cy="230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672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EDCF8-45AA-4AEB-B68F-D6FC83250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854" y="372394"/>
            <a:ext cx="11222614" cy="962086"/>
          </a:xfrm>
        </p:spPr>
        <p:txBody>
          <a:bodyPr>
            <a:normAutofit/>
          </a:bodyPr>
          <a:lstStyle/>
          <a:p>
            <a:r>
              <a:rPr lang="en-US" sz="3600" dirty="0"/>
              <a:t>Ready to run experiences in Azure Synapse Analytics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A2430-734E-48B0-9F64-157282B0A2E6}"/>
              </a:ext>
            </a:extLst>
          </p:cNvPr>
          <p:cNvSpPr>
            <a:spLocks noGrp="1"/>
          </p:cNvSpPr>
          <p:nvPr/>
        </p:nvSpPr>
        <p:spPr>
          <a:xfrm>
            <a:off x="600854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 dirty="0">
                <a:solidFill>
                  <a:schemeClr val="bg1"/>
                </a:solidFill>
                <a:latin typeface="+mn-lt"/>
              </a:rPr>
              <a:t>Ready to run Synapse Serverless SQL query experience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C87A1A5-B634-406F-A60A-5893F6186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2052" y="2400535"/>
            <a:ext cx="3192407" cy="172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8FCEB2B-FBCB-47E2-A111-D00D04FD8A76}"/>
              </a:ext>
            </a:extLst>
          </p:cNvPr>
          <p:cNvSpPr>
            <a:spLocks noGrp="1"/>
          </p:cNvSpPr>
          <p:nvPr/>
        </p:nvSpPr>
        <p:spPr>
          <a:xfrm>
            <a:off x="8300593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Ready to run Synapse Spark query experience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2D1E92A-ADAE-451B-996E-CB584E0F5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54" y="2399469"/>
            <a:ext cx="3192407" cy="1727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0CCEC759-47A9-4A15-BB0C-8AA3D5CBAD1E}"/>
              </a:ext>
            </a:extLst>
          </p:cNvPr>
          <p:cNvSpPr>
            <a:spLocks noGrp="1"/>
          </p:cNvSpPr>
          <p:nvPr/>
        </p:nvSpPr>
        <p:spPr>
          <a:xfrm>
            <a:off x="4452051" y="4571606"/>
            <a:ext cx="3192407" cy="5123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32">
                <a:solidFill>
                  <a:schemeClr val="bg1"/>
                </a:solidFill>
                <a:latin typeface="+mn-lt"/>
              </a:rPr>
              <a:t>Ready to run Synapse Pipelines query experience</a:t>
            </a:r>
          </a:p>
        </p:txBody>
      </p:sp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3CDB26-6F95-4CEF-A362-5A0CB162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594" y="2399469"/>
            <a:ext cx="3192407" cy="172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11CED19-A50C-40C9-B18F-081C3B7E992B}"/>
              </a:ext>
            </a:extLst>
          </p:cNvPr>
          <p:cNvSpPr txBox="1"/>
          <p:nvPr/>
        </p:nvSpPr>
        <p:spPr>
          <a:xfrm>
            <a:off x="855007" y="1334480"/>
            <a:ext cx="11222614" cy="3767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48" dirty="0">
                <a:solidFill>
                  <a:schemeClr val="bg1"/>
                </a:solidFill>
              </a:rPr>
              <a:t>Built-in capabilities for data ingestion, data preparation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595968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5215926" cy="1632056"/>
          </a:xfrm>
        </p:spPr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771208"/>
            <a:ext cx="6296025" cy="34409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Power Apps </a:t>
            </a:r>
            <a:br>
              <a:rPr lang="en-US" sz="2448" dirty="0"/>
            </a:br>
            <a:r>
              <a:rPr lang="en-US" sz="2448" dirty="0"/>
              <a:t>Administration Page</a:t>
            </a:r>
          </a:p>
          <a:p>
            <a:r>
              <a:rPr lang="en-US" sz="204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4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019010"/>
            <a:ext cx="6296025" cy="49453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Storage account and Synapse workspace:</a:t>
            </a:r>
          </a:p>
          <a:p>
            <a:r>
              <a:rPr lang="en-US" sz="2448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019010"/>
            <a:ext cx="6296025" cy="494539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1368425"/>
            <a:ext cx="5407025" cy="42465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" y="2098357"/>
            <a:ext cx="5561117" cy="4227804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395761" y="2413059"/>
            <a:ext cx="1479239" cy="844485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839622" y="2183044"/>
            <a:ext cx="1944666" cy="5227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4" y="2153274"/>
            <a:ext cx="4289975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4" y="4191264"/>
            <a:ext cx="4289975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802831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10167158" y="3206814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174747" y="2863503"/>
            <a:ext cx="827794" cy="827006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981256" y="3298353"/>
            <a:ext cx="1107996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8062164" y="3339891"/>
            <a:ext cx="1085212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574908" y="3743137"/>
            <a:ext cx="0" cy="104222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340854" y="2868181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008" y="1861968"/>
            <a:ext cx="11048970" cy="4437962"/>
          </a:xfrm>
        </p:spPr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r>
              <a:rPr lang="en-US" dirty="0"/>
              <a:t>Way more information: </a:t>
            </a:r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https://aka.ms/DESDeprecationPlaybook</a:t>
            </a:r>
            <a:r>
              <a:rPr lang="en-US" dirty="0">
                <a:solidFill>
                  <a:srgbClr val="FFC000"/>
                </a:solidFill>
              </a:rPr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615720" y="4713600"/>
            <a:ext cx="1081384" cy="1352727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098357"/>
            <a:ext cx="4010518" cy="228236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8" y="816990"/>
            <a:ext cx="6342229" cy="28984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306060" y="5020859"/>
            <a:ext cx="3155253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764208" y="4654445"/>
            <a:ext cx="3398064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836771" y="5020859"/>
            <a:ext cx="244155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645572" y="5229110"/>
            <a:ext cx="1511966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4033030" y="5269282"/>
            <a:ext cx="489150" cy="428180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97037" y="522911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472754" y="4760723"/>
            <a:ext cx="2857755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7052989" y="5376160"/>
            <a:ext cx="1236089" cy="8871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704417" y="5319022"/>
            <a:ext cx="1172993" cy="93621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 flipV="1">
            <a:off x="3492649" y="5487161"/>
            <a:ext cx="344122" cy="1247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278327" y="5483372"/>
            <a:ext cx="485881" cy="3789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289079" y="5787130"/>
            <a:ext cx="415338" cy="3258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877410" y="5787130"/>
            <a:ext cx="984750" cy="1395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70342" y="5195334"/>
            <a:ext cx="750787" cy="576076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862085" y="4694171"/>
            <a:ext cx="545349" cy="657109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9841" y="4437486"/>
            <a:ext cx="11764212" cy="2035879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290342" y="2889241"/>
            <a:ext cx="73146" cy="2374499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9" y="466301"/>
            <a:ext cx="3797434" cy="1936929"/>
          </a:xfrm>
        </p:spPr>
        <p:txBody>
          <a:bodyPr>
            <a:normAutofit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497404"/>
            <a:ext cx="3650312" cy="3488420"/>
          </a:xfrm>
        </p:spPr>
        <p:txBody>
          <a:bodyPr>
            <a:normAutofit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dirty="0"/>
              <a:t>Documentation is here: </a:t>
            </a:r>
            <a:r>
              <a:rPr lang="en-US" sz="20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 labels directly from Azure Synapse Link for Dataverse - Power Apps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0" y="774260"/>
            <a:ext cx="7495821" cy="5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353926"/>
            <a:ext cx="4010518" cy="363189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15" y="721931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4" y="1149929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 views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82971" y="1636254"/>
            <a:ext cx="10282397" cy="5093935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</p:nvPr>
            </p:nvGraphicFramePr>
            <p:xfrm>
              <a:off x="4583629" y="1972637"/>
              <a:ext cx="7643149" cy="457881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3629" y="1972637"/>
                <a:ext cx="7643149" cy="4578819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85908" y="2000202"/>
            <a:ext cx="3155253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840" y="4589658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27594" y="3432612"/>
            <a:ext cx="3213569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27593" y="5609871"/>
            <a:ext cx="3213568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57178" y="5822079"/>
            <a:ext cx="164596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86532" y="5873806"/>
            <a:ext cx="489150" cy="428180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76885" y="219009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733187" y="3538890"/>
            <a:ext cx="2350396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313421" y="4110814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64848" y="4102776"/>
            <a:ext cx="827794" cy="82700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27594" y="2462715"/>
            <a:ext cx="58315" cy="3609669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43853" y="5094863"/>
            <a:ext cx="0" cy="68351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141216" y="4516279"/>
            <a:ext cx="823633" cy="803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92643" y="4510316"/>
            <a:ext cx="823633" cy="596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50189" y="2141823"/>
            <a:ext cx="750787" cy="576076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67852" y="3491768"/>
            <a:ext cx="448529" cy="51539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9154451" cy="1351952"/>
          </a:xfrm>
        </p:spPr>
        <p:txBody>
          <a:bodyPr vert="horz" lIns="93260" tIns="46630" rIns="93260" bIns="46630" rtlCol="0" anchor="ctr">
            <a:noAutofit/>
          </a:bodyPr>
          <a:lstStyle/>
          <a:p>
            <a:r>
              <a:rPr lang="en-US" dirty="0"/>
              <a:t>Azure Synapse Link for Dataverse 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5663" y="1862138"/>
          <a:ext cx="10725150" cy="443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9459" y="221908"/>
            <a:ext cx="1571248" cy="15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0A34C7-8D26-F8E5-3E87-C3062893C74B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76841CC-FC54-4CEE-DF45-46F3FA9F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059" y="2700890"/>
            <a:ext cx="8111983" cy="1592744"/>
          </a:xfrm>
        </p:spPr>
        <p:txBody>
          <a:bodyPr/>
          <a:lstStyle/>
          <a:p>
            <a:r>
              <a:rPr lang="en-US" sz="1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7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</p:spTree>
    <p:extLst>
      <p:ext uri="{BB962C8B-B14F-4D97-AF65-F5344CB8AC3E}">
        <p14:creationId xmlns:p14="http://schemas.microsoft.com/office/powerpoint/2010/main" val="379982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D7D06C-1F50-8878-D551-32F04AB983CD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F332F9-0B03-D28B-94D4-3F96B5DF21F9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BB5C9BB-9503-4FB3-38CF-AB10B6C003C5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5F8B3160-49DC-C3CB-0CF6-4AB1568C7D82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28" name="Graphic 148">
                <a:extLst>
                  <a:ext uri="{FF2B5EF4-FFF2-40B4-BE49-F238E27FC236}">
                    <a16:creationId xmlns:a16="http://schemas.microsoft.com/office/drawing/2014/main" id="{29C422A8-9CF4-D083-00A5-72A615F8C384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587DBB3-BE18-5A14-4352-FBDA5A1DCFC7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AE24A65-F60C-1291-B8B6-DC68DA024A4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CABE58-30FE-4F6B-9B99-13496B9E88C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9D7E9C8-1EA0-130C-9916-4C03BC29DEC5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A5D906B4-730A-BE9D-1096-EB8340CF3BD3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FFF7F6-4187-A107-1113-4C14C861E860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77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EB9A1B-C2D9-20C8-AA6D-71AD4A3CBE7F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B24355-EB43-87E4-E9AA-2F6D26F7FFAB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D4CC95-D749-92BD-FA97-7D69DF28AEAA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7D29C9F3-7215-FB6A-7965-047C88C8FC06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BE023FE8-FD3B-4FC1-2B36-E88C4479EF42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B7EC5A9-77B2-6002-6E86-C615FFA2ACA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F9CCD41-A477-5075-B436-7D27E426A8E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B4F65D-3264-FA2E-7385-83562834D193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085BAF4-35FC-7BA6-8A62-7429E3130D9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29FEA3D-74B1-AC99-4F45-35B76CD0A87A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22A8F4-101A-6D23-205E-F4A47D719F5D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86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8B742C-DB50-99A2-B7EB-D50C91A6B7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14EA34-7D10-23BE-2B9B-9C467EEF1C16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53F9E2-34A4-7ED1-AF92-83DE6B89DAD6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F27262-E1AE-EC03-B505-213406872D87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72187185-F964-EFE1-413B-FBAA2136DFA1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45" name="Graphic 148">
                <a:extLst>
                  <a:ext uri="{FF2B5EF4-FFF2-40B4-BE49-F238E27FC236}">
                    <a16:creationId xmlns:a16="http://schemas.microsoft.com/office/drawing/2014/main" id="{24AB078A-A285-6849-07DF-07983484799F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740EAEA-AF85-8767-5503-97FB9AEDF0C3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90D9383-018F-7AB2-ACE3-4CE129813FE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2C7D15F1-5C2A-5B73-3E89-624BE016AD27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952B488-07FA-909E-8830-CBCC635DFDA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A83C2D7-B09F-56FE-675A-2A1420A32839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B565A9-CD4B-B45F-BB73-F7A2051FD4EC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77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93D96A-C47C-196B-5997-F39976870D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13CCBF-0305-5CC0-A2CB-66DD5FFE0ECD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70C539-6F02-DDDF-1A7B-96C8537F1C52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2A6F1584-1EEA-F0CF-19AA-649C7427465D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A02808F6-8D5B-8F9E-78EB-2F8D6164F738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E102039-DBFD-8EF3-C3A0-5A97A91E23E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E7797F5-9BB0-1379-4A2E-96EA0AF67B2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1778EC8-3059-7DAF-8E25-9CF8F8458E7B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FF6C78A-20DB-3D25-3B6D-C28E4882C301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B3C35AD-C4CC-B512-1C6F-25783A929ECC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CDC1FA-A253-448B-B281-A7C5283A8EA2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49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2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7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6FCD34-CB6E-420C-B92B-B6D6850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07" y="2019788"/>
            <a:ext cx="10726460" cy="41824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BEC1651-6630-05B0-0DE0-EF3ECC68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Synapse Link for Dataverse?</a:t>
            </a:r>
          </a:p>
        </p:txBody>
      </p:sp>
    </p:spTree>
    <p:extLst>
      <p:ext uri="{BB962C8B-B14F-4D97-AF65-F5344CB8AC3E}">
        <p14:creationId xmlns:p14="http://schemas.microsoft.com/office/powerpoint/2010/main" val="62145780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0caW8bt/KvCAKKvge4xfAm8y1HLzQXkh54KPKBx6y9jbyrt1rZdYP89zfclZLYli2FPvvaIIB3Se5wODeHQ72bpnoxn/mT5/4Qpw+mj9r27aHv3k7kdG/anG4zRhkBTmoHyCJGJtDTqHbe122zmD54N+19t4/9L/Vi6WcZIDX+9mZv6mezl34/v1V+tsC96Ry7Rdv4Wf0njoOpq++W+H5vin/MZ23nM8jXve8xgz2i4fROqLCvBc3oY18f4WuM/dj6Cudt16/eg+asYhwMaGkCgmPC0jeLsXdAc/t4GlTVs57mzY9hRZ1302+Hxvy0os2qYW/an8zz+2NCeb/t6uhn02ExHS5G3N9NH7ez5eHw9M2p9tftsov4Cquhq+nr/oQgvZhnJJdN3ddEufdEmpddS4QbOjNplmPrQXv8uEOaNk0fMHofMZLncJQfkXyYjnwT6YO91Srz4F/WROYEo2sPiXXvpiupaGnkBsROJo/9DJvkMwF+GmDDe+L3rwfY4fD947ZJdb9a58Mm5T9PsepHchzOfVcv1sRZv/1Y53GExceBO9BtfBlwPUOrVzjzWV4mz9qmPxh6X9X7BwPopzWtnliV1+9ny/z9V/opjTk16nnbn5/9cvThrtBvlrPZgP/w78376xLCT3i9HcHNMsnOySS7fcWhRSwmpD77eAmm4hym4iYwJbzSMvbnkFy1T1YznVyCKT+HKb9Zmp5MXhw32S6ewXlo3YAoNYSTPMVgD05hqqx0KlpvmTOQeORCwR2QeRN1z2Ba6com7YEZUChD9HLwKfdJILKmHw2+lGxu7+tm5buUqaREAUw6plOVouLDnIu62Z+tvO/gY4en0YhPFwee/pJrD79jRufBu8EgeuNjShUaI7kGAQjalcJiQsnoBQ8iefAiAmoohRWrwH1USeqELinHhdDla0w2CM4sJlBSB+ecKoVljEGKlHiyljMfQCOEUljKJK0BDBotnI+EIjelsJwRVnEiFgJGkmrLkRXzEUEaGyIAZwps4IqV0ytgpZnQnjEnomXaxlgKi6sEISVmjZPCRB+t8aWwSBRsCFHa5FKKBjhisXyZEIPkWYW0hcRkkqaY9s6CBIjAvUgyWB0TylJY2gtmI2KMiYwckwiiGBbjWAnkmuifJYIwLMeLTJZy2jqBMgV0EF0qthOI3rCKG+8EdzqiEOX6CJF7D9ILCSIKqbhjWIwXq8BrKzkAE5JElQxjMb2MJ5XUSluy+cEEx2Sx3KvkpfKglEycJcGkcMX6KByZQtIfzYOTRDkfY7EO8RiiYSxYCIy4gIqktRSWRYYaDWrrJYMoIZpU7IeUBkesTKC14FoT6YtlgsxMZZXkDDxwh84rXSwTTEQjyZZa57khr82cL7Y5FTpuuTEA0kJk3oAvli/tvK0UQ8MVIZU4v4I+IjoBwmiQCskPAWIolgnJuFEYkuKgEqM/0Zf7NBCh4lEnK7PMS0lGo1wfFTMURDCWtdvT/3K/rQNhZhWaYCJXIMleF8dyCkziQaLklsI6BopAF8sXaSELMkWBpOJcBAosimlPYaoOlSeLmrKtp9CpGJbPAUClSRtTRPDkiMphsUBezTqUyoook4Boi2XCWAJUMSUgZdx4ErY8jg5KV85EMvvBRaAYTNtyey+d9opLoJXqqCncLNYhyxRFmBIMOA+k2VqlYvmyzlQpmCQpYqUQkZtQLqsuqOgcCNpzBKRoDjQr9h1cIsmpTF756AILwbpiPnKhyZU5JXxKmXYkYOVxDo8imxuRMBnpBFNXsKscKgmaAvMcPRF6GIvtl6LYMjqZUwdK0MaI5KJYH8lEaK6sk0rpFCgwIYtYrEPExypysojBOMc1xvI9MmdknW1SmJyT1oSgoVi+UJIgMC/BKq9JH0H7YljWK9JBpZiVjkSMXsplorK01+CVjEhRNNA+UpntfPRD5v7Rsu/bZoOYVcBpk0xClkIwJpIh2o7e5SCVN47TTtLRtigxCtNd2i659WHOMp5fMTD0nExPyjvv6Enlt+/kL0dPqGAURRlKZ3dJkY/U2xW+xz/60P6xYQuhaONgmCdPwskXWFAwiPCpE5EPKb37kwSDnLe78+whDKm4y1VhVsfh0Ogj4aeH2O0Pm4Xkez8Qdj7OlZPYub9NQzcOdN+Y+v/yCX2R2uPmy+kq+f9+fVZGyP7+yQHY8MVidUJzQ7x5M8qStqi9NVEBo2gaI/m1rbL0yfnUdSWtv207jH7RTx6m35eL/hCb/uwaLhpynczdx2bk2jn+fjyI2+1IrrroSG7TMnY5nbuh86xqVzJfdqgFTz5I9Pu8hAt0pFkSoev4uvddv0VXRoh7O6nV64HdN6dU1yKnb1ZZz+xDJc8baiWEEcpvd30XOgIbBNIWnTbU0XGlI7nm8jwLhR+Ro0kYFeO0QzTO3KJT+Qm7ru4J1PkjwXXXbTmUS1AZKh4mL7oJtR3VZAL/Xt5lRyatPItkRssUvaPdvQTJ2Q5JrQtF3SdO+yUbSXdCUM5lv3Ul8fy+JgJ28eDkKR7h7DwFPvTvSpyHMbbLZuV6P/mahKZD7Ccfm/KA1awriWovlai97Y734f5+h/t+7SsuWMp9XOq3y2ZVJiSKVv4M/WLZ4efb8g1C/IowbZY4+ZUg3BtkfmgmL+s5zuqmzNpkc//MzzdkR1LlEnkgg8Alj7Qfw/j3tPin5Pmcub+ycv4jopeL6Lw+avuffJidCUvopUvYPToZBPBJ3a0LCinc/uaWKJyj2Y1O9FV7fKMudOCbbxbrOstxsq6dDU/j9ITbLBvXse+/S+xOaL6h/5N5vv4ImD6oF4TwzM8XmTm5ppOaEg7o/YgnN7mkPPfLumnWE2dpPYXzWg2/Pq93FyB+Gh4N6tqxFHC9pHWok6vuViGR5JUNldEaDZPcOQ5jAck/2ZPdsie3bGM+7Ka+uHtc/l7G9zrN3udI/fWL8LghcdKD4mBCQPTgLDoMWxX/H7naLFc3YYtKi1jvCptnvvH7W/C5LZZNvmv97O4xuU/Weo1LiVXMUk9RSHyLaZSax+1haB8f5MTlXydG/WBVr5bz3Cb9mZqrW0oZxpirmh7UiYKwMYvLkzT5kBTAQC4IkxG2FyVtOfETrlIBKgXRgYKgrdpeo3HRiZ9VHqQGG5XzaEAYt/1M+AJYyByzKTkQlkvrRGByex3d5Us1hI7w3DMwijkjHbripXLnZbT5bBMMS2Ad8O3R77Wf92wQ6Ucz37y9e6NxiSndajTezusNchpTpRHQAji0SkgYD7v/D6KOW+B+Gc21YJXSOVPsTL66YoTbXktxgcIkLZ3iWkAAx5iPwMd63fvDv10Dtb8eHzkKqT3nWnovKFonJZL3g/ZXjXPuJcnvJpY5RcoxRcNcqAB14kIqi0kJIcrrvYLH4G10RkUmhA5QXj+OijsnmQeMBpEbBby4/tJqF9EJpl1QIDmBUtvjhDmZqOf+qN73fdttiGMCLdNonlP5QUbtzA51X2F1e/wSuATSJ/AUgBBnpIgQVbpYD0/fdrSRVZCrfE0ukWO5iO/jzbz11dQn+SL5tV12nvxrpQaTF82/d6qteIT9MeIGfbzi3eBhXcMZWHtMitUuxxvWufn13G+Am3sepnS+43l7PHBjb/rwMCdJpw++0rSy+hB/prUTnXLXmdef5/Nrn5RdPukNXWk+zdGLiHzujuhteoRTnZM1ul9NnrXPJl9MaOfYbLjRfOvh7UYs7yChshNj111tM/kP0tjN99d38HTHPt8R9rPZxg38TW6dr7TOMW1po4cUolKQHJlg2gzyS45pd/rZiyvZ2SxVu9jUH84Q7DPSxhcb1A+/q0Hzfihj+W1zPcyLOQ61MG/eXKtV+qxf+7hRNfrMn0+4s0xyZkSJ2lbLpsHZjjEqOxuj3hhVbzbdtnX6ocby3G8JfNe1y/mAhUIbdTBchpQS+hjseImjXnw/ZuRWh6fxoJ6lbgx6tHE2CNCWvnNOR2mYOP3N8MNAeUsWI3glwKqEqB0wrsKmkcOBC+RKQg0KhXKORUJGboZqoqwQFaCEfC2JwmzDNow8jTSjEFrGKjIMkTkvnRxvQ21ChYL1RGNAGkkW1CsjzAVj32+uy2uX/WLuI770DW6ozxvO6hOm1fNFNXrDJNM1/+p86LbjByu+/w8TtERVD0oAAA==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ef38329b-e139-4eb4-9d7a-1b84c79a6610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074e257c-5848-4582-9a6f-34a182080e71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34344</TotalTime>
  <Words>923</Words>
  <Application>Microsoft Office PowerPoint</Application>
  <PresentationFormat>Custom</PresentationFormat>
  <Paragraphs>117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Bringing Power BI into the Dataverse through the Magic of Synapse</vt:lpstr>
      <vt:lpstr>SQL Data Export Service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What is Synapse Link for Dataverse? </vt:lpstr>
      <vt:lpstr>Why Synapse Link for Dataverse?</vt:lpstr>
      <vt:lpstr>Why Synapse Link for Dataverse?</vt:lpstr>
      <vt:lpstr>Features: New for Synapse Link in Dataverse </vt:lpstr>
      <vt:lpstr>Ready to run experiences in Azure Synapse Analytics</vt:lpstr>
      <vt:lpstr>Azure Synapse Link for Dataverse</vt:lpstr>
      <vt:lpstr>Setup of Synapse Link</vt:lpstr>
      <vt:lpstr>Create Synapse Link </vt:lpstr>
      <vt:lpstr>Choose Tables</vt:lpstr>
      <vt:lpstr>Open Synapse Workspace</vt:lpstr>
      <vt:lpstr>What is Synapse Link for Dataverse </vt:lpstr>
      <vt:lpstr>Azure Synapse Link for Dataverse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 views</vt:lpstr>
      <vt:lpstr>Completion of Basic Connectivity</vt:lpstr>
      <vt:lpstr>Azure Synapse Link for Dataverse 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Scott Sewell</cp:lastModifiedBy>
  <cp:revision>295</cp:revision>
  <cp:lastPrinted>2019-05-02T20:11:39Z</cp:lastPrinted>
  <dcterms:created xsi:type="dcterms:W3CDTF">2018-09-21T01:16:59Z</dcterms:created>
  <dcterms:modified xsi:type="dcterms:W3CDTF">2022-10-05T19:04:41Z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